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slideLayouts/slideLayout24.xml" ContentType="application/vnd.openxmlformats-officedocument.presentationml.slideLayout+xml"/>
  <Override PartName="/ppt/theme/theme14.xml" ContentType="application/vnd.openxmlformats-officedocument.theme+xml"/>
  <Override PartName="/ppt/slideLayouts/slideLayout25.xml" ContentType="application/vnd.openxmlformats-officedocument.presentationml.slideLayout+xml"/>
  <Override PartName="/ppt/theme/theme15.xml" ContentType="application/vnd.openxmlformats-officedocument.theme+xml"/>
  <Override PartName="/ppt/slideLayouts/slideLayout26.xml" ContentType="application/vnd.openxmlformats-officedocument.presentationml.slideLayout+xml"/>
  <Override PartName="/ppt/theme/theme16.xml" ContentType="application/vnd.openxmlformats-officedocument.theme+xml"/>
  <Override PartName="/ppt/slideLayouts/slideLayout27.xml" ContentType="application/vnd.openxmlformats-officedocument.presentationml.slideLayout+xml"/>
  <Override PartName="/ppt/theme/theme17.xml" ContentType="application/vnd.openxmlformats-officedocument.theme+xml"/>
  <Override PartName="/ppt/slideLayouts/slideLayout28.xml" ContentType="application/vnd.openxmlformats-officedocument.presentationml.slideLayout+xml"/>
  <Override PartName="/ppt/theme/theme18.xml" ContentType="application/vnd.openxmlformats-officedocument.theme+xml"/>
  <Override PartName="/ppt/slideLayouts/slideLayout29.xml" ContentType="application/vnd.openxmlformats-officedocument.presentationml.slideLayout+xml"/>
  <Override PartName="/ppt/theme/theme19.xml" ContentType="application/vnd.openxmlformats-officedocument.theme+xml"/>
  <Override PartName="/ppt/slideLayouts/slideLayout30.xml" ContentType="application/vnd.openxmlformats-officedocument.presentationml.slideLayout+xml"/>
  <Override PartName="/ppt/theme/theme20.xml" ContentType="application/vnd.openxmlformats-officedocument.theme+xml"/>
  <Override PartName="/ppt/slideLayouts/slideLayout31.xml" ContentType="application/vnd.openxmlformats-officedocument.presentationml.slideLayout+xml"/>
  <Override PartName="/ppt/theme/theme21.xml" ContentType="application/vnd.openxmlformats-officedocument.theme+xml"/>
  <Override PartName="/ppt/slideLayouts/slideLayout32.xml" ContentType="application/vnd.openxmlformats-officedocument.presentationml.slideLayout+xml"/>
  <Override PartName="/ppt/theme/theme22.xml" ContentType="application/vnd.openxmlformats-officedocument.theme+xml"/>
  <Override PartName="/ppt/slideLayouts/slideLayout33.xml" ContentType="application/vnd.openxmlformats-officedocument.presentationml.slideLayout+xml"/>
  <Override PartName="/ppt/theme/theme23.xml" ContentType="application/vnd.openxmlformats-officedocument.theme+xml"/>
  <Override PartName="/ppt/slideLayouts/slideLayout34.xml" ContentType="application/vnd.openxmlformats-officedocument.presentationml.slideLayout+xml"/>
  <Override PartName="/ppt/theme/theme24.xml" ContentType="application/vnd.openxmlformats-officedocument.theme+xml"/>
  <Override PartName="/ppt/slideLayouts/slideLayout35.xml" ContentType="application/vnd.openxmlformats-officedocument.presentationml.slideLayout+xml"/>
  <Override PartName="/ppt/theme/theme25.xml" ContentType="application/vnd.openxmlformats-officedocument.theme+xml"/>
  <Override PartName="/ppt/slideLayouts/slideLayout36.xml" ContentType="application/vnd.openxmlformats-officedocument.presentationml.slideLayout+xml"/>
  <Override PartName="/ppt/theme/theme26.xml" ContentType="application/vnd.openxmlformats-officedocument.theme+xml"/>
  <Override PartName="/ppt/slideLayouts/slideLayout37.xml" ContentType="application/vnd.openxmlformats-officedocument.presentationml.slideLayout+xml"/>
  <Override PartName="/ppt/theme/theme27.xml" ContentType="application/vnd.openxmlformats-officedocument.theme+xml"/>
  <Override PartName="/ppt/slideLayouts/slideLayout38.xml" ContentType="application/vnd.openxmlformats-officedocument.presentationml.slideLayout+xml"/>
  <Override PartName="/ppt/theme/theme28.xml" ContentType="application/vnd.openxmlformats-officedocument.theme+xml"/>
  <Override PartName="/ppt/slideLayouts/slideLayout39.xml" ContentType="application/vnd.openxmlformats-officedocument.presentationml.slideLayout+xml"/>
  <Override PartName="/ppt/theme/theme29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0.xml" ContentType="application/vnd.openxmlformats-officedocument.theme+xml"/>
  <Override PartName="/ppt/slideLayouts/slideLayout42.xml" ContentType="application/vnd.openxmlformats-officedocument.presentationml.slideLayout+xml"/>
  <Override PartName="/ppt/theme/theme31.xml" ContentType="application/vnd.openxmlformats-officedocument.theme+xml"/>
  <Override PartName="/ppt/theme/theme3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74" r:id="rId4"/>
    <p:sldMasterId id="2147483676" r:id="rId5"/>
    <p:sldMasterId id="2147483678" r:id="rId6"/>
    <p:sldMasterId id="2147483700" r:id="rId7"/>
    <p:sldMasterId id="2147483702" r:id="rId8"/>
    <p:sldMasterId id="2147483706" r:id="rId9"/>
    <p:sldMasterId id="2147483708" r:id="rId10"/>
    <p:sldMasterId id="2147483710" r:id="rId11"/>
    <p:sldMasterId id="2147483712" r:id="rId12"/>
    <p:sldMasterId id="2147483714" r:id="rId13"/>
    <p:sldMasterId id="2147483720" r:id="rId14"/>
    <p:sldMasterId id="2147483722" r:id="rId15"/>
    <p:sldMasterId id="2147483724" r:id="rId16"/>
    <p:sldMasterId id="2147483726" r:id="rId17"/>
    <p:sldMasterId id="2147483728" r:id="rId18"/>
    <p:sldMasterId id="2147483730" r:id="rId19"/>
    <p:sldMasterId id="2147483732" r:id="rId20"/>
    <p:sldMasterId id="2147483734" r:id="rId21"/>
    <p:sldMasterId id="2147483736" r:id="rId22"/>
    <p:sldMasterId id="2147483744" r:id="rId23"/>
    <p:sldMasterId id="2147483746" r:id="rId24"/>
    <p:sldMasterId id="2147483750" r:id="rId25"/>
    <p:sldMasterId id="2147483752" r:id="rId26"/>
    <p:sldMasterId id="2147483756" r:id="rId27"/>
    <p:sldMasterId id="2147483758" r:id="rId28"/>
    <p:sldMasterId id="2147483760" r:id="rId29"/>
    <p:sldMasterId id="2147483965" r:id="rId30"/>
    <p:sldMasterId id="2147484456" r:id="rId31"/>
  </p:sldMasterIdLst>
  <p:notesMasterIdLst>
    <p:notesMasterId r:id="rId67"/>
  </p:notesMasterIdLst>
  <p:sldIdLst>
    <p:sldId id="413" r:id="rId32"/>
    <p:sldId id="370" r:id="rId33"/>
    <p:sldId id="337" r:id="rId34"/>
    <p:sldId id="338" r:id="rId35"/>
    <p:sldId id="344" r:id="rId36"/>
    <p:sldId id="340" r:id="rId37"/>
    <p:sldId id="341" r:id="rId38"/>
    <p:sldId id="342" r:id="rId39"/>
    <p:sldId id="343" r:id="rId40"/>
    <p:sldId id="292" r:id="rId41"/>
    <p:sldId id="348" r:id="rId42"/>
    <p:sldId id="349" r:id="rId43"/>
    <p:sldId id="350" r:id="rId44"/>
    <p:sldId id="351" r:id="rId45"/>
    <p:sldId id="352" r:id="rId46"/>
    <p:sldId id="347" r:id="rId47"/>
    <p:sldId id="357" r:id="rId48"/>
    <p:sldId id="358" r:id="rId49"/>
    <p:sldId id="362" r:id="rId50"/>
    <p:sldId id="363" r:id="rId51"/>
    <p:sldId id="365" r:id="rId52"/>
    <p:sldId id="366" r:id="rId53"/>
    <p:sldId id="371" r:id="rId54"/>
    <p:sldId id="304" r:id="rId55"/>
    <p:sldId id="277" r:id="rId56"/>
    <p:sldId id="278" r:id="rId57"/>
    <p:sldId id="279" r:id="rId58"/>
    <p:sldId id="280" r:id="rId59"/>
    <p:sldId id="354" r:id="rId60"/>
    <p:sldId id="368" r:id="rId61"/>
    <p:sldId id="353" r:id="rId62"/>
    <p:sldId id="355" r:id="rId63"/>
    <p:sldId id="409" r:id="rId64"/>
    <p:sldId id="410" r:id="rId65"/>
    <p:sldId id="411" r:id="rId6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6CB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47" Type="http://schemas.openxmlformats.org/officeDocument/2006/relationships/slide" Target="slides/slide16.xml"/><Relationship Id="rId50" Type="http://schemas.openxmlformats.org/officeDocument/2006/relationships/slide" Target="slides/slide19.xml"/><Relationship Id="rId55" Type="http://schemas.openxmlformats.org/officeDocument/2006/relationships/slide" Target="slides/slide24.xml"/><Relationship Id="rId63" Type="http://schemas.openxmlformats.org/officeDocument/2006/relationships/slide" Target="slides/slide32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slide" Target="slides/slide14.xml"/><Relationship Id="rId53" Type="http://schemas.openxmlformats.org/officeDocument/2006/relationships/slide" Target="slides/slide22.xml"/><Relationship Id="rId58" Type="http://schemas.openxmlformats.org/officeDocument/2006/relationships/slide" Target="slides/slide27.xml"/><Relationship Id="rId66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5.xml"/><Relationship Id="rId49" Type="http://schemas.openxmlformats.org/officeDocument/2006/relationships/slide" Target="slides/slide18.xml"/><Relationship Id="rId57" Type="http://schemas.openxmlformats.org/officeDocument/2006/relationships/slide" Target="slides/slide26.xml"/><Relationship Id="rId61" Type="http://schemas.openxmlformats.org/officeDocument/2006/relationships/slide" Target="slides/slide30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3.xml"/><Relationship Id="rId52" Type="http://schemas.openxmlformats.org/officeDocument/2006/relationships/slide" Target="slides/slide21.xml"/><Relationship Id="rId60" Type="http://schemas.openxmlformats.org/officeDocument/2006/relationships/slide" Target="slides/slide29.xml"/><Relationship Id="rId65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4.xml"/><Relationship Id="rId43" Type="http://schemas.openxmlformats.org/officeDocument/2006/relationships/slide" Target="slides/slide12.xml"/><Relationship Id="rId48" Type="http://schemas.openxmlformats.org/officeDocument/2006/relationships/slide" Target="slides/slide17.xml"/><Relationship Id="rId56" Type="http://schemas.openxmlformats.org/officeDocument/2006/relationships/slide" Target="slides/slide25.xml"/><Relationship Id="rId64" Type="http://schemas.openxmlformats.org/officeDocument/2006/relationships/slide" Target="slides/slide33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slide" Target="slides/slide15.xml"/><Relationship Id="rId59" Type="http://schemas.openxmlformats.org/officeDocument/2006/relationships/slide" Target="slides/slide28.xml"/><Relationship Id="rId67" Type="http://schemas.openxmlformats.org/officeDocument/2006/relationships/notesMaster" Target="notesMasters/notesMaster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0.xml"/><Relationship Id="rId54" Type="http://schemas.openxmlformats.org/officeDocument/2006/relationships/slide" Target="slides/slide23.xml"/><Relationship Id="rId62" Type="http://schemas.openxmlformats.org/officeDocument/2006/relationships/slide" Target="slides/slide3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36AF16F-18F8-4BA5-9898-6E6C49254DFB}" type="datetimeFigureOut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BCA3E28-0641-4C82-A498-C31106CA9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22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49263"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595959"/>
                </a:solidFill>
                <a:cs typeface="Arial" charset="0"/>
              </a:rPr>
              <a:t>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9661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595959"/>
                </a:solidFill>
                <a:latin typeface="Euphemia" pitchFamily="34" charset="0"/>
              </a:rPr>
              <a:t>1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0240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PT" smtClean="0">
                <a:solidFill>
                  <a:srgbClr val="595959"/>
                </a:solidFill>
                <a:latin typeface="Euphemia" pitchFamily="34" charset="0"/>
              </a:rPr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986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mtClean="0">
                <a:solidFill>
                  <a:srgbClr val="000000"/>
                </a:solidFill>
              </a:rPr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A8B6B-C412-4DF6-B1FD-49577E65F955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F5953-8740-4656-A208-FEEAA4B03D3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109548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BF8DB-0E82-404A-8ADA-C93A9AD780AE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F4F03-2A92-4E89-AFD6-2BDFD2B95E7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354170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FC90F-9FB9-43D7-BCC5-DF516EB8DE1E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D671E-18FC-4027-B743-D6D14A0FF12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578348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80921-0D09-498F-A411-19CAAB4E5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70011"/>
      </p:ext>
    </p:extLst>
  </p:cSld>
  <p:clrMapOvr>
    <a:masterClrMapping/>
  </p:clrMapOvr>
  <p:transition spd="slow" advTm="15000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5A7CAD7-BFBA-44FA-A69C-BB99789F0ED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1758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27B41E2-BEDA-419F-B88B-C7B6E3C5486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751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0339113-BEC6-49A4-BC22-9CC91D4C13E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6380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904B1DE-F825-4154-BC31-015FE04B347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506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380" y="2277477"/>
            <a:ext cx="2057401" cy="2322178"/>
          </a:xfrm>
        </p:spPr>
        <p:txBody>
          <a:bodyPr rtlCol="0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pt-PT" noProof="0" dirty="0" smtClean="0"/>
              <a:t>Clique para editar os estilos</a:t>
            </a:r>
          </a:p>
          <a:p>
            <a:pPr lvl="1"/>
            <a:r>
              <a:rPr lang="pt-PT" noProof="0" dirty="0" smtClean="0"/>
              <a:t>Segundo nível</a:t>
            </a:r>
          </a:p>
          <a:p>
            <a:pPr lvl="2"/>
            <a:r>
              <a:rPr lang="pt-PT" noProof="0" dirty="0" smtClean="0"/>
              <a:t>Terceiro nível</a:t>
            </a:r>
          </a:p>
          <a:p>
            <a:pPr lvl="3"/>
            <a:r>
              <a:rPr lang="pt-PT" noProof="0" dirty="0" smtClean="0"/>
              <a:t>Quarto nível</a:t>
            </a:r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628211" y="4585575"/>
            <a:ext cx="20574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4748" indent="0" algn="l" rtl="0">
              <a:buNone/>
              <a:defRPr sz="1400"/>
            </a:lvl2pPr>
            <a:lvl3pPr marL="909495" indent="0" algn="l" rtl="0">
              <a:buNone/>
              <a:defRPr sz="1200"/>
            </a:lvl3pPr>
            <a:lvl4pPr marL="1364244" indent="0" algn="l" rtl="0">
              <a:buNone/>
              <a:defRPr sz="1000"/>
            </a:lvl4pPr>
            <a:lvl5pPr marL="1818991" indent="0" algn="l" rtl="0">
              <a:buNone/>
              <a:defRPr sz="1000"/>
            </a:lvl5pPr>
            <a:lvl6pPr marL="2273742" indent="0" algn="l" rtl="0">
              <a:buNone/>
              <a:defRPr sz="1000"/>
            </a:lvl6pPr>
            <a:lvl7pPr marL="2728492" indent="0" algn="l" rtl="0">
              <a:buNone/>
              <a:defRPr sz="1000"/>
            </a:lvl7pPr>
            <a:lvl8pPr marL="3183238" indent="0" algn="l" rtl="0">
              <a:buNone/>
              <a:defRPr sz="1000"/>
            </a:lvl8pPr>
            <a:lvl9pPr marL="3637974" indent="0" algn="l" rtl="0">
              <a:buNone/>
              <a:defRPr sz="1000"/>
            </a:lvl9pPr>
          </a:lstStyle>
          <a:p>
            <a:pPr lvl="0"/>
            <a:r>
              <a:rPr lang="pt-PT" noProof="0" dirty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A1E91-FBCA-4905-B864-0F611EBBCC7A}" type="datetime1">
              <a:rPr lang="pt-PT"/>
              <a:pPr>
                <a:defRPr/>
              </a:pPr>
              <a:t>24-11-2017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80230477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AB9BB49-002B-470A-93A8-536E0AC26988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1FB5397-6473-4233-8EAA-A391C8C3682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539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D3A00E5-08A4-4D70-A18C-0A791BF7A4D8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CB21328-7DA5-4E04-9147-7703BD377F4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05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2C55B-621B-4549-AB75-97BE3ED33AFE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85CD0-7DAF-4CC8-B69F-6F0ADF4E77E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2801535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54495C-0810-43BB-9B4C-C001DE2F6DBB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A467645-02FD-4FBF-87E4-C8CC871E3E1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9387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B9FC0EF-4A8A-4453-918F-D21D777B09C2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07F5DE0-6822-4D9E-BED4-38234B24174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321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5D561AB-0B45-4517-88D9-CC00AF1720A7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9E7E9B9-3131-48C7-A871-AE22505E735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7839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5B457D-6EF3-416D-B950-6BDF4B068E9E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16E7539-DC3D-4DA3-860D-3AC7FE3BD5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28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0A7FA05-96A3-45AB-AE25-C519F4196403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95EFA75-3979-4FE4-B8B4-C2A150CCC63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38847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7AA4BA0-5DE9-4C82-B95F-EC6BFBD9AB58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06EEEC9-7446-4AC4-AD83-4B7919E2281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2444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F605AAE-E664-4433-B02B-437B8DCF54E8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A09B37D-BD2A-489A-AF61-FCD231280DF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286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0025FAF-136E-4A75-AC4D-2813EBE5E335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86217F0-791F-447B-B119-DE46E794537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18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17E066D-27DC-44A9-8A6E-77E1D6861292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0911D6C-8FD7-4D0E-BE17-F2EFA7BC734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2394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4671604-3CA7-46B8-9DD5-36AC5B948ECF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6A8C9D3-9E72-4D6C-BDF3-C3F84190975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990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9BA72-8F29-4650-8AC2-AE67B36D28B9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2E7E9-9666-4C06-B56F-BCF0E01DFC8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917415"/>
      </p:ext>
    </p:extLst>
  </p:cSld>
  <p:clrMapOvr>
    <a:masterClrMapping/>
  </p:clrMapOvr>
  <p:transition spd="slow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0BA5A26-E199-4369-B351-829F94B6490A}" type="datetimeFigureOut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A53CA95-AEE2-4449-A88C-82DC14151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6899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6C04A-403F-4A83-8661-764CC377D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63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6DD2D-2692-44F8-9FBF-312D53197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537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B230B-666F-4509-B359-0335A050B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681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2DEFF-5B61-4891-B7D9-DB81F2211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55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D8795-89BF-4DD7-B550-F98CA3A23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516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95CB0-0A60-4AD0-96B5-9ABF809D2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383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25E7E18-E8BC-4154-B2F2-8B5DF20BA127}" type="datetimeFigureOut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88CF04A-C892-4CA1-AD5E-39D6A1E82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31721"/>
      </p:ext>
    </p:extLst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8222" y="2277477"/>
            <a:ext cx="2057401" cy="2322178"/>
          </a:xfrm>
        </p:spPr>
        <p:txBody>
          <a:bodyPr rtlCol="0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pt-PT" noProof="0" dirty="0" smtClean="0"/>
              <a:t>Clique para editar os estilos</a:t>
            </a:r>
          </a:p>
          <a:p>
            <a:pPr lvl="1"/>
            <a:r>
              <a:rPr lang="pt-PT" noProof="0" dirty="0" smtClean="0"/>
              <a:t>Segundo nível</a:t>
            </a:r>
          </a:p>
          <a:p>
            <a:pPr lvl="2"/>
            <a:r>
              <a:rPr lang="pt-PT" noProof="0" dirty="0" smtClean="0"/>
              <a:t>Terceiro nível</a:t>
            </a:r>
          </a:p>
          <a:p>
            <a:pPr lvl="3"/>
            <a:r>
              <a:rPr lang="pt-PT" noProof="0" dirty="0" smtClean="0"/>
              <a:t>Quarto nível</a:t>
            </a:r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628211" y="4583214"/>
            <a:ext cx="20574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pt-PT" noProof="0" dirty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127F-2A61-401C-837F-06AB701E889A}" type="datetime1">
              <a:rPr lang="pt-PT"/>
              <a:pPr>
                <a:defRPr/>
              </a:pPr>
              <a:t>24-11-2017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859376731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o de Títul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0069" y="304800"/>
            <a:ext cx="5318521" cy="2793906"/>
          </a:xfrm>
        </p:spPr>
        <p:txBody>
          <a:bodyPr rtlCol="0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00069" y="3108804"/>
            <a:ext cx="531852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pt-PT" noProof="0" dirty="0" smtClean="0"/>
              <a:t>Faça clique para editar o estilo</a:t>
            </a:r>
            <a:endParaRPr lang="pt-PT" noProof="0" dirty="0"/>
          </a:p>
        </p:txBody>
      </p:sp>
      <p:sp>
        <p:nvSpPr>
          <p:cNvPr id="4" name="Marcador de Posição d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D7C85B-1F23-41C5-949F-D20D15B833BA}" type="datetime1">
              <a:rPr lang="pt-PT"/>
              <a:pPr>
                <a:defRPr/>
              </a:pPr>
              <a:t>24-11-2017</a:t>
            </a:fld>
            <a:endParaRPr lang="pt-PT" dirty="0"/>
          </a:p>
        </p:txBody>
      </p:sp>
      <p:sp>
        <p:nvSpPr>
          <p:cNvPr id="5" name="Marcador de Posição do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81428580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DCCE8-AFE1-4669-BF7B-B5DF601EC96A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0AAB4-320C-4813-AD0D-7F9C1556004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5811787"/>
      </p:ext>
    </p:extLst>
  </p:cSld>
  <p:clrMapOvr>
    <a:masterClrMapping/>
  </p:clrMapOvr>
  <p:transition spd="slow"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90503AE-1958-4B9A-B8CC-16937CE63C2D}" type="datetimeFigureOut">
              <a:rPr lang="th-TH"/>
              <a:pPr>
                <a:defRPr/>
              </a:pPr>
              <a:t>24/11/60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5DC01C5-B49B-4A58-B5CE-6F26B01E597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15053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F58E2AE-D140-4D02-8588-23EB13F1EF2F}" type="datetimeFigureOut">
              <a:rPr lang="th-TH"/>
              <a:pPr>
                <a:defRPr/>
              </a:pPr>
              <a:t>24/11/60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F6B8DE8-1A3F-449F-998E-CC2AA6AA3D0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85171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o de Títul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9505" y="304800"/>
            <a:ext cx="5318521" cy="2793906"/>
          </a:xfrm>
        </p:spPr>
        <p:txBody>
          <a:bodyPr rtlCol="0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99505" y="3108804"/>
            <a:ext cx="531852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pt-PT" noProof="0" dirty="0" smtClean="0"/>
              <a:t>Faça clique para editar o estilo</a:t>
            </a:r>
            <a:endParaRPr lang="pt-PT" noProof="0" dirty="0"/>
          </a:p>
        </p:txBody>
      </p:sp>
      <p:sp>
        <p:nvSpPr>
          <p:cNvPr id="4" name="Marcador de Posição d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BF394-E415-413E-A5EE-F7F72A2A39C8}" type="datetime1">
              <a:rPr lang="pt-PT"/>
              <a:pPr>
                <a:defRPr/>
              </a:pPr>
              <a:t>24-11-2017</a:t>
            </a:fld>
            <a:endParaRPr lang="pt-PT" dirty="0"/>
          </a:p>
        </p:txBody>
      </p:sp>
      <p:sp>
        <p:nvSpPr>
          <p:cNvPr id="5" name="Marcador de Posição do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11460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2D3F8-39B1-4C88-9F33-3C56C07AE346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5A892-04C3-4D8D-B1FA-635225CF0EB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2194670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09FA1-E33E-4557-B790-45237FAA1D51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D806A-0EC0-4C10-8B23-A4880302EAC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6108976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14A78-7E1A-4007-A251-CF4B8777D2D4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DECC3-28D8-49BF-9E46-363BB9AAAD9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529048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6B4E2-148C-4955-B93B-6C561D92CA17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4FEF5-CE1B-4A06-9C4F-8625AE5D797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54412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2ADB1-1561-4B69-B168-C49FF2EC0D7E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4B0EB-FAA6-4A12-91D3-E0468792346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7108602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7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8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theme" Target="../theme/theme30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4ACD94-6800-4D28-BC62-F88D2A66C309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069B9F-7789-4EFC-8755-4009813C2F9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415" r:id="rId2"/>
    <p:sldLayoutId id="2147484416" r:id="rId3"/>
    <p:sldLayoutId id="2147484417" r:id="rId4"/>
    <p:sldLayoutId id="2147484418" r:id="rId5"/>
    <p:sldLayoutId id="2147484419" r:id="rId6"/>
    <p:sldLayoutId id="2147484420" r:id="rId7"/>
    <p:sldLayoutId id="2147484421" r:id="rId8"/>
    <p:sldLayoutId id="2147484422" r:id="rId9"/>
    <p:sldLayoutId id="2147484423" r:id="rId10"/>
    <p:sldLayoutId id="2147484424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4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DDEEEE4-B069-443A-94B6-F7249CB73703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1AC3F9C-5B45-45A5-A5BC-7ABC2405002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126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A2D3564-F351-4EC6-B0C4-135E87DA2D7C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DC3B228-D4CA-4BE7-BF1E-5EF6FFC8AAE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229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B0B557E-2842-4C14-ACA5-BF8CF0A96740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DEBFFCC-8A97-4006-AAD7-623D493E969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331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0660CC8-D4B2-415F-9653-A99D4BF2EB8E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E43F5D0-7B27-4EA5-A7CE-8E3F62AAD23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433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20CD232-2440-4D49-8DA1-905F85855A62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E2A5B96-DA48-4CB5-85C9-2ACC60CF33E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536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F7C46FB-7C4F-42F1-993F-7136207A07C9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ACFE0EE-020B-4A85-8630-CCD89913590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638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5DA32FB-6725-40A2-B71A-F2E9262B0F0E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25BA158-5FB3-4F90-A5C7-EBF79934609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741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E056DD6-68FA-496E-AC43-4C10E991E621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7558665-13AD-4681-A219-20392B03992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843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A32F5A8-D4E2-4249-A457-2A74ED4757B3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2905D84-B0CB-4B6F-95AE-40979219BB2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945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6B4DED5-3B38-453A-A163-8A3DE383A681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4440159-C4D3-4117-89B5-D05CB3C5ABA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82C8801-9F1A-489F-8DC6-0C827105A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5" r:id="rId1"/>
  </p:sldLayoutIdLst>
  <p:transition spd="slow" advTm="15000"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DF93EC4-D704-443A-89A4-DBAC17B12385}" type="datetimeFigureOut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DE9AA94-2CFD-49B2-AFE6-D2149F0CB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AAEBC1-269B-4E1B-9709-539C10510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42E930-3819-4622-976A-703CDD986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74DBA6-B9BA-4B40-8E2C-0866A178A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D8BA89-E998-45FF-A401-BFAA609E1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519F1E-DFFD-46CC-92F0-C0E00D39F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8543D5-460F-4CF3-8E83-881C3FF44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C9C8BC2-DE98-427E-ACE6-87233022AC43}" type="datetimeFigureOut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34F4342-F4BC-4B21-A9F1-A80779F3F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1655763" y="304800"/>
            <a:ext cx="7029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28675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1655763" y="1600200"/>
            <a:ext cx="70294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190502" y="6505575"/>
            <a:ext cx="7223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E349B1-28B9-46C4-A56F-F95496820C6D}" type="datetime1">
              <a:rPr lang="pt-PT"/>
              <a:pPr>
                <a:defRPr/>
              </a:pPr>
              <a:t>24-11-2017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960442" y="6505575"/>
            <a:ext cx="515778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85213" y="6280150"/>
            <a:ext cx="40005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DF532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1655763" y="304800"/>
            <a:ext cx="7029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29699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1655763" y="1600200"/>
            <a:ext cx="70294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190502" y="6505575"/>
            <a:ext cx="7223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Euphemia"/>
                <a:cs typeface="+mn-cs"/>
              </a:defRPr>
            </a:lvl1pPr>
          </a:lstStyle>
          <a:p>
            <a:pPr>
              <a:defRPr/>
            </a:pPr>
            <a:fld id="{54BCA6E9-5609-4FE4-A49E-75274F9D1135}" type="datetime1">
              <a:rPr lang="pt-PT"/>
              <a:pPr>
                <a:defRPr/>
              </a:pPr>
              <a:t>24-11-2017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962025" y="6505575"/>
            <a:ext cx="5156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Euphemi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86800" y="6283333"/>
            <a:ext cx="400050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DF5327"/>
                </a:solidFill>
                <a:latin typeface="Euphemia"/>
                <a:cs typeface="+mn-cs"/>
              </a:defRPr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8A3154B-AA05-4370-949A-34A31A1B8C3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/>
                <a:cs typeface="Cordia New" pitchFamily="34" charset="-34"/>
              </a:defRPr>
            </a:lvl1pPr>
          </a:lstStyle>
          <a:p>
            <a:pPr>
              <a:defRPr/>
            </a:pPr>
            <a:fld id="{BB4824ED-7E63-4E3D-A5A0-E0B2FF295596}" type="datetimeFigureOut">
              <a:rPr lang="th-TH"/>
              <a:pPr>
                <a:defRPr/>
              </a:pPr>
              <a:t>24/11/60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/>
                <a:cs typeface="Cordia New" pitchFamily="34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/>
                <a:cs typeface="Cordia New" pitchFamily="34" charset="-34"/>
              </a:defRPr>
            </a:lvl1pPr>
          </a:lstStyle>
          <a:p>
            <a:pPr>
              <a:defRPr/>
            </a:pPr>
            <a:fld id="{B039E933-6D3A-4EDE-8E0B-4F2ECD3CED3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1656160" y="304800"/>
            <a:ext cx="7029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2051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1656160" y="1600200"/>
            <a:ext cx="70294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190500" y="6505575"/>
            <a:ext cx="72271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56F7D3-D9E1-4474-992D-7D289319BE23}" type="datetime1">
              <a:rPr lang="pt-PT"/>
              <a:pPr>
                <a:defRPr/>
              </a:pPr>
              <a:t>24-11-2017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960835" y="6505575"/>
            <a:ext cx="515778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85610" y="6280150"/>
            <a:ext cx="40005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DF532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4BF3D98-2778-4C96-958E-26C1F2359C9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327CA33-1F82-49EB-AF94-2A153A0C1B2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E3EEA3B-F819-4D81-856E-131C9A6EF85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1655763" y="304800"/>
            <a:ext cx="7029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0" tIns="45475" rIns="90950" bIns="4547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7171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1655763" y="1600200"/>
            <a:ext cx="70294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0" tIns="45475" rIns="90950" bIns="454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190502" y="6505575"/>
            <a:ext cx="722313" cy="228600"/>
          </a:xfrm>
          <a:prstGeom prst="rect">
            <a:avLst/>
          </a:prstGeom>
        </p:spPr>
        <p:txBody>
          <a:bodyPr vert="horz" lIns="90950" tIns="45475" rIns="90950" bIns="45475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930A43-84D5-43CC-A075-3C6B2487CEA0}" type="datetime1">
              <a:rPr lang="pt-PT"/>
              <a:pPr>
                <a:defRPr/>
              </a:pPr>
              <a:t>24-11-2017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962025" y="6505575"/>
            <a:ext cx="5156200" cy="228600"/>
          </a:xfrm>
          <a:prstGeom prst="rect">
            <a:avLst/>
          </a:prstGeom>
        </p:spPr>
        <p:txBody>
          <a:bodyPr vert="horz" lIns="90950" tIns="45475" rIns="90950" bIns="45475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86800" y="6283333"/>
            <a:ext cx="400050" cy="347663"/>
          </a:xfrm>
          <a:prstGeom prst="rect">
            <a:avLst/>
          </a:prstGeom>
        </p:spPr>
        <p:txBody>
          <a:bodyPr vert="horz" lIns="90950" tIns="45475" rIns="90950" bIns="45475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DF532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4748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09495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64244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18991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1463" indent="-227013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88963" indent="-2270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08050" indent="-22701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5550" indent="-22701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22701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64467" indent="-227375" algn="l" defTabSz="909495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82788" indent="-227375" algn="l" defTabSz="909495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1122" indent="-227375" algn="l" defTabSz="909495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19437" indent="-227375" algn="l" defTabSz="909495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09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748" algn="l" defTabSz="909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495" algn="l" defTabSz="909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244" algn="l" defTabSz="909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991" algn="l" defTabSz="909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742" algn="l" defTabSz="909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8492" algn="l" defTabSz="909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238" algn="l" defTabSz="909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7974" algn="l" defTabSz="909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819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0C79F3A-E15E-4679-AD49-A5C0A34BA2F7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976F7AB-728A-4B46-847E-C005BFED459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921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59B9126-CCA2-45A9-9A5F-60921BAA60FC}" type="datetimeFigureOut">
              <a:rPr lang="es-ES"/>
              <a:pPr>
                <a:defRPr/>
              </a:pPr>
              <a:t>24/11/2017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753BDD3-2507-4EF4-B6BE-26A11564302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9.wav"/><Relationship Id="rId7" Type="http://schemas.openxmlformats.org/officeDocument/2006/relationships/image" Target="../media/image23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5" Type="http://schemas.openxmlformats.org/officeDocument/2006/relationships/audio" Target="../media/audio10.wav"/><Relationship Id="rId4" Type="http://schemas.openxmlformats.org/officeDocument/2006/relationships/audio" Target="../media/audio4.wav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9.wav"/><Relationship Id="rId7" Type="http://schemas.openxmlformats.org/officeDocument/2006/relationships/image" Target="../media/image15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png"/><Relationship Id="rId5" Type="http://schemas.openxmlformats.org/officeDocument/2006/relationships/audio" Target="../media/audio10.wav"/><Relationship Id="rId4" Type="http://schemas.openxmlformats.org/officeDocument/2006/relationships/audio" Target="../media/audio6.wav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9.wav"/><Relationship Id="rId7" Type="http://schemas.openxmlformats.org/officeDocument/2006/relationships/image" Target="../media/image23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5" Type="http://schemas.openxmlformats.org/officeDocument/2006/relationships/audio" Target="../media/audio10.wav"/><Relationship Id="rId4" Type="http://schemas.openxmlformats.org/officeDocument/2006/relationships/audio" Target="../media/audio7.wav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9.wav"/><Relationship Id="rId7" Type="http://schemas.openxmlformats.org/officeDocument/2006/relationships/image" Target="../media/image23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.png"/><Relationship Id="rId5" Type="http://schemas.openxmlformats.org/officeDocument/2006/relationships/audio" Target="../media/audio10.wav"/><Relationship Id="rId4" Type="http://schemas.openxmlformats.org/officeDocument/2006/relationships/audio" Target="../media/audio11.wav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9.wav"/><Relationship Id="rId7" Type="http://schemas.openxmlformats.org/officeDocument/2006/relationships/image" Target="../media/image15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png"/><Relationship Id="rId5" Type="http://schemas.openxmlformats.org/officeDocument/2006/relationships/audio" Target="../media/audio10.wav"/><Relationship Id="rId4" Type="http://schemas.openxmlformats.org/officeDocument/2006/relationships/audio" Target="../media/audio12.wav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9.wav"/><Relationship Id="rId7" Type="http://schemas.openxmlformats.org/officeDocument/2006/relationships/image" Target="../media/image23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audio" Target="../media/audio10.wav"/><Relationship Id="rId4" Type="http://schemas.openxmlformats.org/officeDocument/2006/relationships/audio" Target="../media/audio5.wav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29.png"/><Relationship Id="rId2" Type="http://schemas.openxmlformats.org/officeDocument/2006/relationships/audio" Target="../media/audio14.wav"/><Relationship Id="rId1" Type="http://schemas.openxmlformats.org/officeDocument/2006/relationships/audio" Target="../media/audio13.wav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32.xml"/><Relationship Id="rId1" Type="http://schemas.openxmlformats.org/officeDocument/2006/relationships/audio" Target="../media/audio15.wav"/><Relationship Id="rId6" Type="http://schemas.openxmlformats.org/officeDocument/2006/relationships/image" Target="../media/image3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33.xml"/><Relationship Id="rId1" Type="http://schemas.openxmlformats.org/officeDocument/2006/relationships/audio" Target="../media/audio16.wav"/><Relationship Id="rId6" Type="http://schemas.openxmlformats.org/officeDocument/2006/relationships/image" Target="../media/image32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34.xml"/><Relationship Id="rId1" Type="http://schemas.openxmlformats.org/officeDocument/2006/relationships/audio" Target="../media/audio17.wav"/><Relationship Id="rId6" Type="http://schemas.openxmlformats.org/officeDocument/2006/relationships/image" Target="../media/image32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35.xml"/><Relationship Id="rId1" Type="http://schemas.openxmlformats.org/officeDocument/2006/relationships/audio" Target="../media/audio18.wav"/><Relationship Id="rId6" Type="http://schemas.openxmlformats.org/officeDocument/2006/relationships/image" Target="../media/image3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36.xml"/><Relationship Id="rId1" Type="http://schemas.openxmlformats.org/officeDocument/2006/relationships/audio" Target="../media/audio19.wav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audio" Target="../media/audio12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36.xml"/><Relationship Id="rId1" Type="http://schemas.openxmlformats.org/officeDocument/2006/relationships/audio" Target="../media/audio19.wav"/><Relationship Id="rId6" Type="http://schemas.openxmlformats.org/officeDocument/2006/relationships/image" Target="../media/image43.png"/><Relationship Id="rId5" Type="http://schemas.openxmlformats.org/officeDocument/2006/relationships/image" Target="../media/image44.jpeg"/><Relationship Id="rId4" Type="http://schemas.openxmlformats.org/officeDocument/2006/relationships/audio" Target="../media/audio5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30.xml"/><Relationship Id="rId1" Type="http://schemas.openxmlformats.org/officeDocument/2006/relationships/audio" Target="../media/audio20.wav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gif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37.xml"/><Relationship Id="rId1" Type="http://schemas.openxmlformats.org/officeDocument/2006/relationships/audio" Target="../media/audio21.wav"/><Relationship Id="rId6" Type="http://schemas.openxmlformats.org/officeDocument/2006/relationships/image" Target="../media/image56.png"/><Relationship Id="rId5" Type="http://schemas.openxmlformats.org/officeDocument/2006/relationships/image" Target="../media/image58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30.xml"/><Relationship Id="rId1" Type="http://schemas.openxmlformats.org/officeDocument/2006/relationships/audio" Target="../media/audio22.wav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30.xml"/><Relationship Id="rId1" Type="http://schemas.openxmlformats.org/officeDocument/2006/relationships/audio" Target="../media/audio23.wav"/><Relationship Id="rId6" Type="http://schemas.openxmlformats.org/officeDocument/2006/relationships/image" Target="../media/image56.png"/><Relationship Id="rId5" Type="http://schemas.openxmlformats.org/officeDocument/2006/relationships/image" Target="../media/image60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png"/><Relationship Id="rId5" Type="http://schemas.openxmlformats.org/officeDocument/2006/relationships/image" Target="../media/image63.png"/><Relationship Id="rId4" Type="http://schemas.openxmlformats.org/officeDocument/2006/relationships/image" Target="../media/image62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8.wav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audio" Target="../media/audio25.wav"/><Relationship Id="rId21" Type="http://schemas.openxmlformats.org/officeDocument/2006/relationships/image" Target="../media/image61.jpeg"/><Relationship Id="rId7" Type="http://schemas.openxmlformats.org/officeDocument/2006/relationships/audio" Target="../media/audio23.wav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audio" Target="../media/audio24.wav"/><Relationship Id="rId16" Type="http://schemas.openxmlformats.org/officeDocument/2006/relationships/image" Target="../media/image71.png"/><Relationship Id="rId20" Type="http://schemas.openxmlformats.org/officeDocument/2006/relationships/image" Target="../media/image62.jpg"/><Relationship Id="rId1" Type="http://schemas.openxmlformats.org/officeDocument/2006/relationships/slideLayout" Target="../slideLayouts/slideLayout41.xml"/><Relationship Id="rId6" Type="http://schemas.openxmlformats.org/officeDocument/2006/relationships/audio" Target="../media/audio11.wav"/><Relationship Id="rId11" Type="http://schemas.openxmlformats.org/officeDocument/2006/relationships/image" Target="../media/image66.png"/><Relationship Id="rId5" Type="http://schemas.openxmlformats.org/officeDocument/2006/relationships/audio" Target="../media/audio27.wav"/><Relationship Id="rId15" Type="http://schemas.openxmlformats.org/officeDocument/2006/relationships/image" Target="../media/image70.png"/><Relationship Id="rId10" Type="http://schemas.openxmlformats.org/officeDocument/2006/relationships/image" Target="../media/image65.jpeg"/><Relationship Id="rId19" Type="http://schemas.openxmlformats.org/officeDocument/2006/relationships/image" Target="../media/image64.png"/><Relationship Id="rId4" Type="http://schemas.openxmlformats.org/officeDocument/2006/relationships/audio" Target="../media/audio26.wav"/><Relationship Id="rId9" Type="http://schemas.openxmlformats.org/officeDocument/2006/relationships/audio" Target="../media/audio12.wav"/><Relationship Id="rId14" Type="http://schemas.openxmlformats.org/officeDocument/2006/relationships/image" Target="../media/image69.png"/><Relationship Id="rId22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82.pn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77.jpeg"/><Relationship Id="rId11" Type="http://schemas.openxmlformats.org/officeDocument/2006/relationships/image" Target="../media/image81.png"/><Relationship Id="rId5" Type="http://schemas.openxmlformats.org/officeDocument/2006/relationships/image" Target="../media/image76.png"/><Relationship Id="rId10" Type="http://schemas.openxmlformats.org/officeDocument/2006/relationships/image" Target="../media/image80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0" y="5722938"/>
            <a:ext cx="1222772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33801" y="3501008"/>
            <a:ext cx="6138901" cy="193899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TW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</a:rPr>
              <a:t>You follow the rules and </a:t>
            </a:r>
            <a:br>
              <a:rPr lang="en-US" altLang="zh-TW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</a:rPr>
            </a:br>
            <a:r>
              <a:rPr lang="en-US" altLang="zh-TW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</a:rPr>
              <a:t>we have fun  &amp;  watch video	</a:t>
            </a:r>
            <a:br>
              <a:rPr lang="en-US" altLang="zh-TW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</a:rPr>
            </a:b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</a:rPr>
              <a:t>你遵循规则，我们玩得开心 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</a:rPr>
              <a:t>+ </a:t>
            </a: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</a:rPr>
              <a:t>观看视频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</a:rPr>
              <a:t>..</a:t>
            </a:r>
            <a:b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</a:rPr>
            </a:br>
            <a:r>
              <a:rPr lang="en-US" altLang="zh-CN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</a:rPr>
              <a:t>Nǐ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</a:rPr>
              <a:t> </a:t>
            </a:r>
            <a:r>
              <a:rPr lang="en-US" altLang="zh-CN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</a:rPr>
              <a:t>zūnxún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</a:rPr>
              <a:t> </a:t>
            </a:r>
            <a:r>
              <a:rPr lang="en-US" altLang="zh-CN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</a:rPr>
              <a:t>guīzé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</a:rPr>
              <a:t>, </a:t>
            </a:r>
            <a:b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</a:rPr>
            </a:br>
            <a:r>
              <a:rPr lang="en-US" altLang="zh-CN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</a:rPr>
              <a:t>wǒmen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</a:rPr>
              <a:t> </a:t>
            </a:r>
            <a:r>
              <a:rPr lang="en-US" altLang="zh-CN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</a:rPr>
              <a:t>wán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</a:rPr>
              <a:t> </a:t>
            </a:r>
            <a:r>
              <a:rPr lang="en-US" altLang="zh-CN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</a:rPr>
              <a:t>dé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</a:rPr>
              <a:t> </a:t>
            </a:r>
            <a:r>
              <a:rPr lang="en-US" altLang="zh-CN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</a:rPr>
              <a:t>kāixīn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</a:rPr>
              <a:t> + </a:t>
            </a:r>
            <a:r>
              <a:rPr lang="en-US" altLang="zh-CN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</a:rPr>
              <a:t>guānkàn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</a:rPr>
              <a:t> </a:t>
            </a:r>
            <a:r>
              <a:rPr lang="en-US" altLang="zh-CN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</a:rPr>
              <a:t>shìpín</a:t>
            </a:r>
            <a:endParaRPr lang="en-US" sz="4400" b="1" dirty="0">
              <a:ln w="11430"/>
              <a:gradFill>
                <a:gsLst>
                  <a:gs pos="0">
                    <a:srgbClr val="DF5327">
                      <a:tint val="70000"/>
                      <a:satMod val="245000"/>
                    </a:srgbClr>
                  </a:gs>
                  <a:gs pos="75000">
                    <a:srgbClr val="DF5327">
                      <a:tint val="90000"/>
                      <a:shade val="60000"/>
                      <a:satMod val="240000"/>
                    </a:srgbClr>
                  </a:gs>
                  <a:gs pos="100000">
                    <a:srgbClr val="DF5327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980" y="116887"/>
            <a:ext cx="8385926" cy="261610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TW" sz="2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Look at teacher </a:t>
            </a:r>
            <a:r>
              <a:rPr lang="zh-CN" altLang="es-ES" sz="2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看着</a:t>
            </a:r>
            <a:r>
              <a:rPr lang="zh-CN" altLang="en-US" sz="2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老师</a:t>
            </a:r>
            <a:r>
              <a:rPr lang="zh-CN" altLang="es-ES" sz="2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  </a:t>
            </a:r>
            <a:r>
              <a:rPr lang="es-ES" altLang="zh-TW" sz="2400" spc="50" dirty="0" err="1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Kànzhe</a:t>
            </a:r>
            <a:r>
              <a:rPr lang="es-ES" altLang="zh-TW" sz="2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 </a:t>
            </a:r>
            <a:r>
              <a:rPr lang="es-ES" altLang="zh-TW" sz="2400" spc="50" dirty="0" err="1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Lǎoshī</a:t>
            </a:r>
            <a:r>
              <a:rPr lang="es-ES" altLang="zh-TW" sz="2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 </a:t>
            </a:r>
            <a:br>
              <a:rPr lang="es-ES" altLang="zh-TW" sz="2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</a:br>
            <a:r>
              <a:rPr lang="es-ES" altLang="zh-TW" sz="2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Listen </a:t>
            </a:r>
            <a:r>
              <a:rPr lang="es-ES" altLang="zh-TW" sz="2400" spc="50" dirty="0" err="1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to</a:t>
            </a:r>
            <a:r>
              <a:rPr lang="es-ES" altLang="zh-TW" sz="2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 </a:t>
            </a:r>
            <a:r>
              <a:rPr lang="es-ES" altLang="zh-TW" sz="2400" spc="50" dirty="0" err="1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teacher</a:t>
            </a:r>
            <a:r>
              <a:rPr lang="es-ES" altLang="zh-TW" sz="2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 </a:t>
            </a:r>
            <a:r>
              <a:rPr lang="zh-CN" altLang="es-ES" sz="2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听</a:t>
            </a:r>
            <a:r>
              <a:rPr lang="zh-CN" altLang="en-US" sz="2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老师</a:t>
            </a:r>
            <a:r>
              <a:rPr lang="zh-CN" altLang="es-ES" sz="2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说  </a:t>
            </a:r>
            <a:r>
              <a:rPr lang="en-CA" altLang="zh-CN" sz="2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 </a:t>
            </a:r>
            <a:r>
              <a:rPr lang="es-ES" altLang="zh-TW" sz="2400" spc="50" dirty="0" err="1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Tīng</a:t>
            </a:r>
            <a:r>
              <a:rPr lang="es-ES" altLang="zh-TW" sz="2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 </a:t>
            </a:r>
            <a:r>
              <a:rPr lang="es-ES" altLang="zh-TW" sz="2400" spc="50" dirty="0" err="1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Lǎoshī</a:t>
            </a:r>
            <a:r>
              <a:rPr lang="es-ES" altLang="zh-TW" sz="2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 </a:t>
            </a:r>
            <a:r>
              <a:rPr lang="es-ES" altLang="zh-TW" sz="2400" spc="50" dirty="0" err="1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shuō</a:t>
            </a:r>
            <a:r>
              <a:rPr lang="es-ES" altLang="zh-TW" sz="2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/>
            </a:r>
            <a:br>
              <a:rPr lang="es-ES" altLang="zh-TW" sz="2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</a:br>
            <a:r>
              <a:rPr lang="en-US" altLang="zh-CN" sz="28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Answer teacher </a:t>
            </a:r>
            <a:r>
              <a:rPr lang="zh-CN" altLang="es-ES" sz="28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回答</a:t>
            </a:r>
            <a:r>
              <a:rPr lang="zh-CN" altLang="en-US" sz="28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老师</a:t>
            </a:r>
            <a:r>
              <a:rPr lang="zh-CN" altLang="es-ES" sz="28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  </a:t>
            </a:r>
            <a:r>
              <a:rPr lang="es-ES" altLang="zh-TW" sz="2800" spc="50" dirty="0" err="1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Huídá</a:t>
            </a:r>
            <a:r>
              <a:rPr lang="es-ES" altLang="zh-TW" sz="28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 </a:t>
            </a:r>
            <a:r>
              <a:rPr lang="es-ES" altLang="zh-TW" sz="2800" spc="50" dirty="0" err="1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Lǎoshī</a:t>
            </a:r>
            <a:r>
              <a:rPr lang="es-ES" altLang="zh-TW" sz="28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/>
            </a:r>
            <a:br>
              <a:rPr lang="es-ES" altLang="zh-TW" sz="28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</a:br>
            <a:r>
              <a:rPr lang="en-US" altLang="zh-CN" sz="4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Be quiet </a:t>
            </a:r>
            <a:r>
              <a:rPr lang="zh-CN" altLang="en-US" sz="4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安靜 </a:t>
            </a:r>
            <a:r>
              <a:rPr lang="en-US" altLang="zh-TW" sz="4400" spc="50" dirty="0" err="1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Ānjìng</a:t>
            </a:r>
            <a:r>
              <a:rPr lang="en-US" altLang="zh-TW" sz="4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/>
            </a:r>
            <a:br>
              <a:rPr lang="en-US" altLang="zh-TW" sz="4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</a:br>
            <a:r>
              <a:rPr lang="en-US" altLang="zh-TW" sz="4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Sit down </a:t>
            </a:r>
            <a:r>
              <a:rPr lang="en-US" altLang="zh-CN" sz="4400" spc="50" dirty="0" err="1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坐下</a:t>
            </a:r>
            <a:r>
              <a:rPr lang="zh-CN" altLang="es-ES" sz="4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 </a:t>
            </a:r>
            <a:r>
              <a:rPr lang="en-US" altLang="zh-TW" sz="4400" spc="50" dirty="0" err="1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Zuò</a:t>
            </a:r>
            <a:r>
              <a:rPr lang="en-US" altLang="zh-TW" sz="4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 </a:t>
            </a:r>
            <a:r>
              <a:rPr lang="en-US" altLang="zh-TW" sz="4400" spc="50" dirty="0" err="1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</a:rPr>
              <a:t>xià</a:t>
            </a:r>
            <a:endParaRPr lang="es-ES" altLang="zh-TW" sz="4400" spc="50" dirty="0">
              <a:ln w="13500">
                <a:solidFill>
                  <a:srgbClr val="A6B727">
                    <a:shade val="2500"/>
                    <a:alpha val="6500"/>
                  </a:srgbClr>
                </a:solidFill>
                <a:prstDash val="solid"/>
              </a:ln>
              <a:solidFill>
                <a:srgbClr val="A6B727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uphemia"/>
            </a:endParaRPr>
          </a:p>
        </p:txBody>
      </p:sp>
      <p:pic>
        <p:nvPicPr>
          <p:cNvPr id="2050" name="Picture 2" descr="Image may contain: 1 pers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902" y="116886"/>
            <a:ext cx="1137261" cy="1814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139152" y="2033143"/>
            <a:ext cx="3005099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  <a:cs typeface="Arial" pitchFamily="34" charset="0"/>
              </a:rPr>
              <a:t>Neil Teacher</a:t>
            </a:r>
            <a:b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  <a:cs typeface="Arial" pitchFamily="34" charset="0"/>
              </a:rPr>
            </a:br>
            <a:r>
              <a:rPr lang="zh-TW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</a:rPr>
              <a:t>外國老師</a:t>
            </a:r>
            <a:r>
              <a:rPr lang="en-US" altLang="zh-TW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</a:rPr>
              <a:t/>
            </a:r>
            <a:br>
              <a:rPr lang="en-US" altLang="zh-TW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</a:rPr>
            </a:b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</a:rPr>
              <a:t>Wàiguó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</a:rPr>
              <a:t>lǎoshī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20073" y="5724854"/>
            <a:ext cx="3848298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rgbClr val="DF5327">
                        <a:satMod val="155000"/>
                      </a:srgbClr>
                    </a:gs>
                    <a:gs pos="100000">
                      <a:srgbClr val="DF532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phemia"/>
                <a:cs typeface="Arial" pitchFamily="34" charset="0"/>
              </a:rPr>
              <a:t>Shaun  the  sheep</a:t>
            </a:r>
            <a:br>
              <a:rPr lang="en-US" sz="3200" b="1" spc="50" dirty="0">
                <a:ln w="11430"/>
                <a:gradFill>
                  <a:gsLst>
                    <a:gs pos="25000">
                      <a:srgbClr val="DF5327">
                        <a:satMod val="155000"/>
                      </a:srgbClr>
                    </a:gs>
                    <a:gs pos="100000">
                      <a:srgbClr val="DF532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phemia"/>
                <a:cs typeface="Arial" pitchFamily="34" charset="0"/>
              </a:rPr>
            </a:b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小羊肖恩</a:t>
            </a:r>
            <a:endParaRPr lang="en-US" sz="3200" b="1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2" name="Picture 2" descr="Image result for shaun the sheep"/>
          <p:cNvPicPr>
            <a:picLocks noChangeAspect="1" noChangeArrowheads="1"/>
          </p:cNvPicPr>
          <p:nvPr/>
        </p:nvPicPr>
        <p:blipFill rotWithShape="1">
          <a:blip r:embed="rId6"/>
          <a:srcRect l="37290"/>
          <a:stretch/>
        </p:blipFill>
        <p:spPr bwMode="auto">
          <a:xfrm>
            <a:off x="6153150" y="3872400"/>
            <a:ext cx="2419350" cy="18510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32367" y="1412883"/>
            <a:ext cx="4319587" cy="2867025"/>
          </a:xfrm>
          <a:prstGeom prst="rect">
            <a:avLst/>
          </a:prstGeom>
          <a:effectLst>
            <a:outerShdw blurRad="76200" dist="431800" dir="1746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2707" name="Picture 6" descr="D:\Material escolar\Fichas inglés\Clip Arts\occupations_scarecrow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7" y="4102108"/>
            <a:ext cx="187325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ular Callout 17"/>
          <p:cNvSpPr/>
          <p:nvPr/>
        </p:nvSpPr>
        <p:spPr>
          <a:xfrm flipH="1">
            <a:off x="1763714" y="1412875"/>
            <a:ext cx="6192837" cy="2351088"/>
          </a:xfrm>
          <a:prstGeom prst="wedgeRoundRectCallout">
            <a:avLst>
              <a:gd name="adj1" fmla="val 4997"/>
              <a:gd name="adj2" fmla="val 82983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latin typeface="Comic Sans MS" pitchFamily="66" charset="0"/>
              </a:rPr>
              <a:t>Lets play a game</a:t>
            </a:r>
          </a:p>
        </p:txBody>
      </p:sp>
      <p:sp>
        <p:nvSpPr>
          <p:cNvPr id="5" name="18 Pentágono">
            <a:hlinkClick r:id="" action="ppaction://hlinkshowjump?jump=nextslide"/>
          </p:cNvPr>
          <p:cNvSpPr/>
          <p:nvPr/>
        </p:nvSpPr>
        <p:spPr>
          <a:xfrm>
            <a:off x="7715251" y="6156333"/>
            <a:ext cx="1343025" cy="59372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5000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148267" y="1268413"/>
            <a:ext cx="2663825" cy="1008062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 </a:t>
            </a:r>
            <a:r>
              <a:rPr lang="es-ES_tradnl" sz="36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moo</a:t>
            </a:r>
            <a:endParaRPr lang="es-ES" sz="36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148267" y="2895608"/>
            <a:ext cx="2663825" cy="1008063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oink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148267" y="4581533"/>
            <a:ext cx="2663825" cy="1008063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 </a:t>
            </a:r>
            <a:r>
              <a:rPr lang="es-ES_tradnl" sz="36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baa</a:t>
            </a:r>
            <a:endParaRPr lang="es-ES" sz="36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8215" y="4221171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0442" y="249238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0442" y="922346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2088" y="5661033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3737" name="1 CuadroTexto"/>
          <p:cNvSpPr txBox="1">
            <a:spLocks noChangeArrowheads="1"/>
          </p:cNvSpPr>
          <p:nvPr/>
        </p:nvSpPr>
        <p:spPr bwMode="auto">
          <a:xfrm>
            <a:off x="1116014" y="5695958"/>
            <a:ext cx="3743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_tradnl" sz="2400" b="1">
                <a:solidFill>
                  <a:srgbClr val="000000"/>
                </a:solidFill>
                <a:latin typeface="Calibri" pitchFamily="34" charset="0"/>
              </a:rPr>
              <a:t>Click on the right word</a:t>
            </a:r>
            <a:endParaRPr lang="es-ES" sz="2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11213" y="509588"/>
            <a:ext cx="34734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Sheep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 … </a:t>
            </a:r>
          </a:p>
        </p:txBody>
      </p:sp>
      <p:pic>
        <p:nvPicPr>
          <p:cNvPr id="15" name="Picture 4" descr="http://clipartist.info/SVG/CLIPARTIST.ORG/CARTOON/cartoon_sheep_animal-229px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16017" y="1892300"/>
            <a:ext cx="3216275" cy="334168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_ovej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148267" y="1268413"/>
            <a:ext cx="2663825" cy="1008062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 </a:t>
            </a:r>
            <a:r>
              <a:rPr lang="es-ES_tradnl" sz="36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oink</a:t>
            </a:r>
            <a:endParaRPr lang="es-ES" sz="36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148267" y="2895608"/>
            <a:ext cx="2663825" cy="1008063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moo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0442" y="249238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0442" y="922346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2088" y="5661033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4759" name="1 CuadroTexto"/>
          <p:cNvSpPr txBox="1">
            <a:spLocks noChangeArrowheads="1"/>
          </p:cNvSpPr>
          <p:nvPr/>
        </p:nvSpPr>
        <p:spPr bwMode="auto">
          <a:xfrm>
            <a:off x="1116014" y="5695958"/>
            <a:ext cx="3743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_tradnl" sz="2400" b="1">
                <a:solidFill>
                  <a:srgbClr val="000000"/>
                </a:solidFill>
                <a:latin typeface="Calibri" pitchFamily="34" charset="0"/>
              </a:rPr>
              <a:t>Click on the right word</a:t>
            </a:r>
            <a:endParaRPr lang="es-ES" sz="2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11213" y="509588"/>
            <a:ext cx="34734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Dogs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 … </a:t>
            </a:r>
          </a:p>
        </p:txBody>
      </p:sp>
      <p:pic>
        <p:nvPicPr>
          <p:cNvPr id="16" name="Picture 4" descr="http://clipartist.info/SVG/CLIPARTIST.ORG/CARTOON/cartoon_dog_animal-229px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55726" y="1465264"/>
            <a:ext cx="2989263" cy="4008437"/>
          </a:xfrm>
          <a:prstGeom prst="rect">
            <a:avLst/>
          </a:prstGeom>
          <a:noFill/>
          <a:effectLst>
            <a:outerShdw blurRad="76200" dist="444500" dir="1722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5148267" y="4581533"/>
            <a:ext cx="2663825" cy="1008063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 </a:t>
            </a:r>
            <a:r>
              <a:rPr lang="es-ES_tradnl" sz="36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woof</a:t>
            </a:r>
            <a:endParaRPr lang="es-ES" sz="36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8215" y="4221171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_per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148267" y="1268413"/>
            <a:ext cx="2663825" cy="1008062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moo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148267" y="4551363"/>
            <a:ext cx="2663825" cy="1008062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woof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148267" y="2870208"/>
            <a:ext cx="2663825" cy="1008063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meow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8215" y="2509846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0442" y="414973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0442" y="922346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2088" y="5661033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5785" name="18 CuadroTexto"/>
          <p:cNvSpPr txBox="1">
            <a:spLocks noChangeArrowheads="1"/>
          </p:cNvSpPr>
          <p:nvPr/>
        </p:nvSpPr>
        <p:spPr bwMode="auto">
          <a:xfrm>
            <a:off x="1116014" y="5695958"/>
            <a:ext cx="3743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_tradnl" sz="2400" b="1">
                <a:solidFill>
                  <a:srgbClr val="000000"/>
                </a:solidFill>
                <a:latin typeface="Calibri" pitchFamily="34" charset="0"/>
              </a:rPr>
              <a:t>Click on the right word</a:t>
            </a:r>
            <a:endParaRPr lang="es-ES" sz="2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811213" y="509588"/>
            <a:ext cx="34734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Cats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 … </a:t>
            </a:r>
          </a:p>
        </p:txBody>
      </p:sp>
      <p:pic>
        <p:nvPicPr>
          <p:cNvPr id="18" name="Picture 2" descr="http://clipartist.net/social_justice/Visual_Effects/VFX_Solidarity/cat_lemmling_insert_tiger_facebook_social_justice_vfx_solidarity_visual_effects_rhythm_and_hues-333px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45861"/>
            <a:ext cx="2592288" cy="407137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_ga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148267" y="1268413"/>
            <a:ext cx="2663825" cy="1008062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oink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148267" y="2870208"/>
            <a:ext cx="2663825" cy="1008063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moo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8215" y="2509846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0442" y="922346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2088" y="5661033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6807" name="18 CuadroTexto"/>
          <p:cNvSpPr txBox="1">
            <a:spLocks noChangeArrowheads="1"/>
          </p:cNvSpPr>
          <p:nvPr/>
        </p:nvSpPr>
        <p:spPr bwMode="auto">
          <a:xfrm>
            <a:off x="1116014" y="5695958"/>
            <a:ext cx="3743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_tradnl" sz="2400" b="1">
                <a:solidFill>
                  <a:srgbClr val="000000"/>
                </a:solidFill>
                <a:latin typeface="Calibri" pitchFamily="34" charset="0"/>
              </a:rPr>
              <a:t>Click on the right word</a:t>
            </a:r>
            <a:endParaRPr lang="es-ES" sz="2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811213" y="509588"/>
            <a:ext cx="34734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Cows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 … </a:t>
            </a:r>
          </a:p>
        </p:txBody>
      </p:sp>
      <p:pic>
        <p:nvPicPr>
          <p:cNvPr id="15" name="Picture 6" descr="http://clipartist.info/SVG/CLIPARTIST.ORG/CARTOON/cartoon_cow-229px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85842" y="1660530"/>
            <a:ext cx="3298825" cy="373062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5148267" y="4551363"/>
            <a:ext cx="2663825" cy="1008062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woof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0442" y="414973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_va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148267" y="1268413"/>
            <a:ext cx="2663825" cy="1008062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 </a:t>
            </a:r>
            <a:r>
              <a:rPr lang="es-ES_tradnl" sz="36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meow</a:t>
            </a:r>
            <a:endParaRPr lang="es-ES" sz="36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148267" y="2895608"/>
            <a:ext cx="2663825" cy="1008063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woof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0442" y="249238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0442" y="922346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2088" y="5661033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7831" name="1 CuadroTexto"/>
          <p:cNvSpPr txBox="1">
            <a:spLocks noChangeArrowheads="1"/>
          </p:cNvSpPr>
          <p:nvPr/>
        </p:nvSpPr>
        <p:spPr bwMode="auto">
          <a:xfrm>
            <a:off x="1116014" y="5695958"/>
            <a:ext cx="3743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_tradnl" sz="2400" b="1">
                <a:solidFill>
                  <a:srgbClr val="000000"/>
                </a:solidFill>
                <a:latin typeface="Calibri" pitchFamily="34" charset="0"/>
              </a:rPr>
              <a:t>Click on the right word</a:t>
            </a:r>
            <a:endParaRPr lang="es-ES" sz="2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11213" y="509588"/>
            <a:ext cx="34734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Ducks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 … 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5148267" y="4581533"/>
            <a:ext cx="2663825" cy="1008063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 </a:t>
            </a:r>
            <a:r>
              <a:rPr lang="es-ES_tradnl" sz="36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quack</a:t>
            </a:r>
            <a:endParaRPr lang="es-ES" sz="36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8215" y="4221171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14 Grupo"/>
          <p:cNvGrpSpPr/>
          <p:nvPr/>
        </p:nvGrpSpPr>
        <p:grpSpPr>
          <a:xfrm>
            <a:off x="1148660" y="1700812"/>
            <a:ext cx="2992069" cy="3766147"/>
            <a:chOff x="2360574" y="4869160"/>
            <a:chExt cx="1074718" cy="135275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7" name="3 Lágrima"/>
            <p:cNvSpPr/>
            <p:nvPr/>
          </p:nvSpPr>
          <p:spPr>
            <a:xfrm>
              <a:off x="3224207" y="5294972"/>
              <a:ext cx="211085" cy="222260"/>
            </a:xfrm>
            <a:custGeom>
              <a:avLst/>
              <a:gdLst>
                <a:gd name="connsiteX0" fmla="*/ 0 w 182509"/>
                <a:gd name="connsiteY0" fmla="*/ 111164 h 222327"/>
                <a:gd name="connsiteX1" fmla="*/ 91255 w 182509"/>
                <a:gd name="connsiteY1" fmla="*/ 0 h 222327"/>
                <a:gd name="connsiteX2" fmla="*/ 211084 w 182509"/>
                <a:gd name="connsiteY2" fmla="*/ -34810 h 222327"/>
                <a:gd name="connsiteX3" fmla="*/ 182509 w 182509"/>
                <a:gd name="connsiteY3" fmla="*/ 111164 h 222327"/>
                <a:gd name="connsiteX4" fmla="*/ 91254 w 182509"/>
                <a:gd name="connsiteY4" fmla="*/ 222328 h 222327"/>
                <a:gd name="connsiteX5" fmla="*/ -1 w 182509"/>
                <a:gd name="connsiteY5" fmla="*/ 111164 h 222327"/>
                <a:gd name="connsiteX6" fmla="*/ 0 w 182509"/>
                <a:gd name="connsiteY6" fmla="*/ 111164 h 222327"/>
                <a:gd name="connsiteX0" fmla="*/ 1 w 211085"/>
                <a:gd name="connsiteY0" fmla="*/ 145974 h 257138"/>
                <a:gd name="connsiteX1" fmla="*/ 91256 w 211085"/>
                <a:gd name="connsiteY1" fmla="*/ 34810 h 257138"/>
                <a:gd name="connsiteX2" fmla="*/ 211085 w 211085"/>
                <a:gd name="connsiteY2" fmla="*/ 0 h 257138"/>
                <a:gd name="connsiteX3" fmla="*/ 182510 w 211085"/>
                <a:gd name="connsiteY3" fmla="*/ 145974 h 257138"/>
                <a:gd name="connsiteX4" fmla="*/ 91255 w 211085"/>
                <a:gd name="connsiteY4" fmla="*/ 257138 h 257138"/>
                <a:gd name="connsiteX5" fmla="*/ 0 w 211085"/>
                <a:gd name="connsiteY5" fmla="*/ 145974 h 257138"/>
                <a:gd name="connsiteX6" fmla="*/ 1 w 211085"/>
                <a:gd name="connsiteY6" fmla="*/ 145974 h 257138"/>
                <a:gd name="connsiteX0" fmla="*/ 1 w 211085"/>
                <a:gd name="connsiteY0" fmla="*/ 145974 h 257138"/>
                <a:gd name="connsiteX1" fmla="*/ 91256 w 211085"/>
                <a:gd name="connsiteY1" fmla="*/ 34810 h 257138"/>
                <a:gd name="connsiteX2" fmla="*/ 211085 w 211085"/>
                <a:gd name="connsiteY2" fmla="*/ 0 h 257138"/>
                <a:gd name="connsiteX3" fmla="*/ 182510 w 211085"/>
                <a:gd name="connsiteY3" fmla="*/ 145974 h 257138"/>
                <a:gd name="connsiteX4" fmla="*/ 91255 w 211085"/>
                <a:gd name="connsiteY4" fmla="*/ 257138 h 257138"/>
                <a:gd name="connsiteX5" fmla="*/ 0 w 211085"/>
                <a:gd name="connsiteY5" fmla="*/ 145974 h 257138"/>
                <a:gd name="connsiteX6" fmla="*/ 1 w 211085"/>
                <a:gd name="connsiteY6" fmla="*/ 145974 h 257138"/>
                <a:gd name="connsiteX0" fmla="*/ 1 w 211085"/>
                <a:gd name="connsiteY0" fmla="*/ 145974 h 222260"/>
                <a:gd name="connsiteX1" fmla="*/ 91256 w 211085"/>
                <a:gd name="connsiteY1" fmla="*/ 34810 h 222260"/>
                <a:gd name="connsiteX2" fmla="*/ 211085 w 211085"/>
                <a:gd name="connsiteY2" fmla="*/ 0 h 222260"/>
                <a:gd name="connsiteX3" fmla="*/ 182510 w 211085"/>
                <a:gd name="connsiteY3" fmla="*/ 145974 h 222260"/>
                <a:gd name="connsiteX4" fmla="*/ 66800 w 211085"/>
                <a:gd name="connsiteY4" fmla="*/ 222260 h 222260"/>
                <a:gd name="connsiteX5" fmla="*/ 0 w 211085"/>
                <a:gd name="connsiteY5" fmla="*/ 145974 h 222260"/>
                <a:gd name="connsiteX6" fmla="*/ 1 w 211085"/>
                <a:gd name="connsiteY6" fmla="*/ 145974 h 222260"/>
                <a:gd name="connsiteX0" fmla="*/ 1 w 211085"/>
                <a:gd name="connsiteY0" fmla="*/ 145974 h 222260"/>
                <a:gd name="connsiteX1" fmla="*/ 91256 w 211085"/>
                <a:gd name="connsiteY1" fmla="*/ 34810 h 222260"/>
                <a:gd name="connsiteX2" fmla="*/ 211085 w 211085"/>
                <a:gd name="connsiteY2" fmla="*/ 0 h 222260"/>
                <a:gd name="connsiteX3" fmla="*/ 200150 w 211085"/>
                <a:gd name="connsiteY3" fmla="*/ 167421 h 222260"/>
                <a:gd name="connsiteX4" fmla="*/ 66800 w 211085"/>
                <a:gd name="connsiteY4" fmla="*/ 222260 h 222260"/>
                <a:gd name="connsiteX5" fmla="*/ 0 w 211085"/>
                <a:gd name="connsiteY5" fmla="*/ 145974 h 222260"/>
                <a:gd name="connsiteX6" fmla="*/ 1 w 211085"/>
                <a:gd name="connsiteY6" fmla="*/ 145974 h 22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085" h="222260">
                  <a:moveTo>
                    <a:pt x="1" y="145974"/>
                  </a:moveTo>
                  <a:cubicBezTo>
                    <a:pt x="1" y="84580"/>
                    <a:pt x="40857" y="34810"/>
                    <a:pt x="91256" y="34810"/>
                  </a:cubicBezTo>
                  <a:cubicBezTo>
                    <a:pt x="131199" y="34810"/>
                    <a:pt x="171142" y="23207"/>
                    <a:pt x="211085" y="0"/>
                  </a:cubicBezTo>
                  <a:cubicBezTo>
                    <a:pt x="192035" y="48658"/>
                    <a:pt x="224197" y="130378"/>
                    <a:pt x="200150" y="167421"/>
                  </a:cubicBezTo>
                  <a:cubicBezTo>
                    <a:pt x="176103" y="204464"/>
                    <a:pt x="117199" y="222260"/>
                    <a:pt x="66800" y="222260"/>
                  </a:cubicBezTo>
                  <a:cubicBezTo>
                    <a:pt x="16401" y="222260"/>
                    <a:pt x="0" y="207368"/>
                    <a:pt x="0" y="145974"/>
                  </a:cubicBezTo>
                  <a:lnTo>
                    <a:pt x="1" y="145974"/>
                  </a:lnTo>
                  <a:close/>
                </a:path>
              </a:pathLst>
            </a:custGeom>
            <a:solidFill>
              <a:srgbClr val="FFFF00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60574" y="4869160"/>
              <a:ext cx="963786" cy="135275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_pa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148267" y="2852738"/>
            <a:ext cx="2663825" cy="1008062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moo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148267" y="1268413"/>
            <a:ext cx="2663825" cy="1008062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cluck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8215" y="908050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0442" y="2506671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2088" y="5661033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8855" name="19 CuadroTexto"/>
          <p:cNvSpPr txBox="1">
            <a:spLocks noChangeArrowheads="1"/>
          </p:cNvSpPr>
          <p:nvPr/>
        </p:nvSpPr>
        <p:spPr bwMode="auto">
          <a:xfrm>
            <a:off x="1116014" y="5695958"/>
            <a:ext cx="3743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_tradnl" sz="2400" b="1">
                <a:solidFill>
                  <a:srgbClr val="000000"/>
                </a:solidFill>
                <a:latin typeface="Calibri" pitchFamily="34" charset="0"/>
              </a:rPr>
              <a:t>Click on the right word</a:t>
            </a:r>
            <a:endParaRPr lang="es-ES" sz="2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811213" y="509588"/>
            <a:ext cx="34734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Hens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 … 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148267" y="4551363"/>
            <a:ext cx="2663825" cy="1008062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 </a:t>
            </a:r>
            <a:r>
              <a:rPr lang="es-ES_tradnl" sz="36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baa</a:t>
            </a:r>
            <a:endParaRPr lang="es-ES" sz="36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0442" y="414973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187452" y="1454150"/>
            <a:ext cx="3024188" cy="39909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_galli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214"/>
          <p:cNvSpPr/>
          <p:nvPr/>
        </p:nvSpPr>
        <p:spPr>
          <a:xfrm>
            <a:off x="0" y="0"/>
            <a:ext cx="9144000" cy="52578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6" name="Flowchart: Document 215"/>
          <p:cNvSpPr/>
          <p:nvPr/>
        </p:nvSpPr>
        <p:spPr>
          <a:xfrm flipV="1">
            <a:off x="0" y="4114800"/>
            <a:ext cx="9144000" cy="2743200"/>
          </a:xfrm>
          <a:prstGeom prst="flowChartDocumen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4" name="Cloud Callout 213"/>
          <p:cNvSpPr/>
          <p:nvPr/>
        </p:nvSpPr>
        <p:spPr>
          <a:xfrm>
            <a:off x="8153400" y="228600"/>
            <a:ext cx="762000" cy="457200"/>
          </a:xfrm>
          <a:prstGeom prst="cloudCallout">
            <a:avLst>
              <a:gd name="adj1" fmla="val -1385"/>
              <a:gd name="adj2" fmla="val 7345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3" name="Cloud Callout 212"/>
          <p:cNvSpPr/>
          <p:nvPr/>
        </p:nvSpPr>
        <p:spPr>
          <a:xfrm>
            <a:off x="4419600" y="76200"/>
            <a:ext cx="1676400" cy="1828800"/>
          </a:xfrm>
          <a:prstGeom prst="cloudCallout">
            <a:avLst>
              <a:gd name="adj1" fmla="val -940"/>
              <a:gd name="adj2" fmla="val 2398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2" name="Cloud Callout 211"/>
          <p:cNvSpPr/>
          <p:nvPr/>
        </p:nvSpPr>
        <p:spPr>
          <a:xfrm>
            <a:off x="1905000" y="381000"/>
            <a:ext cx="1066800" cy="609600"/>
          </a:xfrm>
          <a:prstGeom prst="cloudCallout">
            <a:avLst>
              <a:gd name="adj1" fmla="val -1385"/>
              <a:gd name="adj2" fmla="val 7345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79879" name="Group 3"/>
          <p:cNvGrpSpPr>
            <a:grpSpLocks/>
          </p:cNvGrpSpPr>
          <p:nvPr/>
        </p:nvGrpSpPr>
        <p:grpSpPr bwMode="auto">
          <a:xfrm>
            <a:off x="152400" y="152408"/>
            <a:ext cx="1455738" cy="6315075"/>
            <a:chOff x="2256" y="2574"/>
            <a:chExt cx="1309" cy="4303"/>
          </a:xfrm>
        </p:grpSpPr>
        <p:sp>
          <p:nvSpPr>
            <p:cNvPr id="79954" name="Rectangle 4"/>
            <p:cNvSpPr>
              <a:spLocks noChangeArrowheads="1"/>
            </p:cNvSpPr>
            <p:nvPr/>
          </p:nvSpPr>
          <p:spPr bwMode="auto">
            <a:xfrm>
              <a:off x="2256" y="3474"/>
              <a:ext cx="1309" cy="3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245" name="AutoShape 5"/>
            <p:cNvSpPr>
              <a:spLocks noChangeArrowheads="1"/>
            </p:cNvSpPr>
            <p:nvPr/>
          </p:nvSpPr>
          <p:spPr bwMode="auto">
            <a:xfrm rot="16200000">
              <a:off x="2462" y="2371"/>
              <a:ext cx="900" cy="1306"/>
            </a:xfrm>
            <a:prstGeom prst="flowChartDelay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0246" name="AutoShape 6"/>
            <p:cNvSpPr>
              <a:spLocks noChangeArrowheads="1"/>
            </p:cNvSpPr>
            <p:nvPr/>
          </p:nvSpPr>
          <p:spPr bwMode="auto">
            <a:xfrm rot="16200000">
              <a:off x="2534" y="3613"/>
              <a:ext cx="753" cy="1309"/>
            </a:xfrm>
            <a:prstGeom prst="flowChartOnlineStorag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0247" name="AutoShape 7"/>
            <p:cNvSpPr>
              <a:spLocks noChangeArrowheads="1"/>
            </p:cNvSpPr>
            <p:nvPr/>
          </p:nvSpPr>
          <p:spPr bwMode="auto">
            <a:xfrm rot="16200000">
              <a:off x="2537" y="5100"/>
              <a:ext cx="747" cy="1309"/>
            </a:xfrm>
            <a:prstGeom prst="flowChartOnlineStorag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0248" name="AutoShape 8"/>
            <p:cNvSpPr>
              <a:spLocks noChangeArrowheads="1"/>
            </p:cNvSpPr>
            <p:nvPr/>
          </p:nvSpPr>
          <p:spPr bwMode="auto">
            <a:xfrm rot="16200000">
              <a:off x="2536" y="5848"/>
              <a:ext cx="749" cy="1309"/>
            </a:xfrm>
            <a:prstGeom prst="flowChartOnlineStorag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0249" name="AutoShape 9"/>
            <p:cNvSpPr>
              <a:spLocks noChangeArrowheads="1"/>
            </p:cNvSpPr>
            <p:nvPr/>
          </p:nvSpPr>
          <p:spPr bwMode="auto">
            <a:xfrm rot="16200000">
              <a:off x="2538" y="4348"/>
              <a:ext cx="743" cy="1309"/>
            </a:xfrm>
            <a:prstGeom prst="flowChartOnlineStorag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0250" name="AutoShape 10"/>
            <p:cNvSpPr>
              <a:spLocks noChangeArrowheads="1"/>
            </p:cNvSpPr>
            <p:nvPr/>
          </p:nvSpPr>
          <p:spPr bwMode="auto">
            <a:xfrm rot="16200000">
              <a:off x="2538" y="2878"/>
              <a:ext cx="743" cy="1309"/>
            </a:xfrm>
            <a:prstGeom prst="flowChartOnlineStorag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  <a:cs typeface="+mn-cs"/>
              </a:endParaRPr>
            </a:p>
          </p:txBody>
        </p:sp>
      </p:grpSp>
      <p:sp>
        <p:nvSpPr>
          <p:cNvPr id="79880" name="Freeform 11"/>
          <p:cNvSpPr>
            <a:spLocks noChangeAspect="1"/>
          </p:cNvSpPr>
          <p:nvPr/>
        </p:nvSpPr>
        <p:spPr bwMode="auto">
          <a:xfrm>
            <a:off x="5781675" y="2438408"/>
            <a:ext cx="3170238" cy="4049713"/>
          </a:xfrm>
          <a:custGeom>
            <a:avLst/>
            <a:gdLst>
              <a:gd name="T0" fmla="*/ 2147483647 w 2850"/>
              <a:gd name="T1" fmla="*/ 0 h 2760"/>
              <a:gd name="T2" fmla="*/ 2147483647 w 2850"/>
              <a:gd name="T3" fmla="*/ 2147483647 h 2760"/>
              <a:gd name="T4" fmla="*/ 0 w 2850"/>
              <a:gd name="T5" fmla="*/ 2147483647 h 2760"/>
              <a:gd name="T6" fmla="*/ 2147483647 w 2850"/>
              <a:gd name="T7" fmla="*/ 2147483647 h 2760"/>
              <a:gd name="T8" fmla="*/ 2147483647 w 2850"/>
              <a:gd name="T9" fmla="*/ 2147483647 h 2760"/>
              <a:gd name="T10" fmla="*/ 2147483647 w 2850"/>
              <a:gd name="T11" fmla="*/ 0 h 27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50"/>
              <a:gd name="T19" fmla="*/ 0 h 2760"/>
              <a:gd name="T20" fmla="*/ 2850 w 2850"/>
              <a:gd name="T21" fmla="*/ 2760 h 27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50" h="2760">
                <a:moveTo>
                  <a:pt x="2850" y="0"/>
                </a:moveTo>
                <a:cubicBezTo>
                  <a:pt x="2764" y="610"/>
                  <a:pt x="2679" y="1219"/>
                  <a:pt x="2593" y="1829"/>
                </a:cubicBezTo>
                <a:lnTo>
                  <a:pt x="0" y="2760"/>
                </a:lnTo>
                <a:lnTo>
                  <a:pt x="231" y="328"/>
                </a:lnTo>
                <a:cubicBezTo>
                  <a:pt x="238" y="326"/>
                  <a:pt x="244" y="325"/>
                  <a:pt x="251" y="323"/>
                </a:cubicBezTo>
                <a:lnTo>
                  <a:pt x="2850" y="0"/>
                </a:lnTo>
                <a:close/>
              </a:path>
            </a:pathLst>
          </a:custGeom>
          <a:gradFill rotWithShape="1">
            <a:gsLst>
              <a:gs pos="0">
                <a:srgbClr val="4D0000"/>
              </a:gs>
              <a:gs pos="50000">
                <a:srgbClr val="730000"/>
              </a:gs>
              <a:gs pos="100000">
                <a:srgbClr val="8A0000"/>
              </a:gs>
            </a:gsLst>
            <a:lin ang="108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1" name="Freeform 12"/>
          <p:cNvSpPr>
            <a:spLocks noChangeAspect="1"/>
          </p:cNvSpPr>
          <p:nvPr/>
        </p:nvSpPr>
        <p:spPr bwMode="auto">
          <a:xfrm>
            <a:off x="3513138" y="655638"/>
            <a:ext cx="5554662" cy="2298700"/>
          </a:xfrm>
          <a:custGeom>
            <a:avLst/>
            <a:gdLst>
              <a:gd name="T0" fmla="*/ 0 w 4995"/>
              <a:gd name="T1" fmla="*/ 0 h 1566"/>
              <a:gd name="T2" fmla="*/ 2147483647 w 4995"/>
              <a:gd name="T3" fmla="*/ 0 h 1566"/>
              <a:gd name="T4" fmla="*/ 2147483647 w 4995"/>
              <a:gd name="T5" fmla="*/ 2147483647 h 1566"/>
              <a:gd name="T6" fmla="*/ 2147483647 w 4995"/>
              <a:gd name="T7" fmla="*/ 2147483647 h 1566"/>
              <a:gd name="T8" fmla="*/ 2147483647 w 4995"/>
              <a:gd name="T9" fmla="*/ 2147483647 h 1566"/>
              <a:gd name="T10" fmla="*/ 2147483647 w 4995"/>
              <a:gd name="T11" fmla="*/ 2147483647 h 1566"/>
              <a:gd name="T12" fmla="*/ 0 w 4995"/>
              <a:gd name="T13" fmla="*/ 0 h 15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95"/>
              <a:gd name="T22" fmla="*/ 0 h 1566"/>
              <a:gd name="T23" fmla="*/ 4995 w 4995"/>
              <a:gd name="T24" fmla="*/ 1566 h 15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95" h="1566">
                <a:moveTo>
                  <a:pt x="0" y="0"/>
                </a:moveTo>
                <a:lnTo>
                  <a:pt x="3865" y="0"/>
                </a:lnTo>
                <a:lnTo>
                  <a:pt x="4519" y="537"/>
                </a:lnTo>
                <a:lnTo>
                  <a:pt x="4995" y="1322"/>
                </a:lnTo>
                <a:lnTo>
                  <a:pt x="2243" y="1566"/>
                </a:lnTo>
                <a:lnTo>
                  <a:pt x="144" y="144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4D0000"/>
              </a:gs>
              <a:gs pos="50000">
                <a:srgbClr val="730000"/>
              </a:gs>
              <a:gs pos="100000">
                <a:srgbClr val="8A00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2" name="Freeform 13"/>
          <p:cNvSpPr>
            <a:spLocks noChangeAspect="1"/>
          </p:cNvSpPr>
          <p:nvPr/>
        </p:nvSpPr>
        <p:spPr bwMode="auto">
          <a:xfrm>
            <a:off x="984250" y="655638"/>
            <a:ext cx="5119688" cy="5821362"/>
          </a:xfrm>
          <a:custGeom>
            <a:avLst/>
            <a:gdLst>
              <a:gd name="T0" fmla="*/ 2147483647 w 3786"/>
              <a:gd name="T1" fmla="*/ 2147483647 h 3263"/>
              <a:gd name="T2" fmla="*/ 0 w 3786"/>
              <a:gd name="T3" fmla="*/ 2147483647 h 3263"/>
              <a:gd name="T4" fmla="*/ 2147483647 w 3786"/>
              <a:gd name="T5" fmla="*/ 2147483647 h 3263"/>
              <a:gd name="T6" fmla="*/ 2147483647 w 3786"/>
              <a:gd name="T7" fmla="*/ 0 h 3263"/>
              <a:gd name="T8" fmla="*/ 2147483647 w 3786"/>
              <a:gd name="T9" fmla="*/ 2147483647 h 3263"/>
              <a:gd name="T10" fmla="*/ 2147483647 w 3786"/>
              <a:gd name="T11" fmla="*/ 2147483647 h 3263"/>
              <a:gd name="T12" fmla="*/ 2147483647 w 3786"/>
              <a:gd name="T13" fmla="*/ 2147483647 h 3263"/>
              <a:gd name="T14" fmla="*/ 2147483647 w 3786"/>
              <a:gd name="T15" fmla="*/ 2147483647 h 32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86"/>
              <a:gd name="T25" fmla="*/ 0 h 3263"/>
              <a:gd name="T26" fmla="*/ 3786 w 3786"/>
              <a:gd name="T27" fmla="*/ 3263 h 326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86" h="3263">
                <a:moveTo>
                  <a:pt x="340" y="3263"/>
                </a:moveTo>
                <a:lnTo>
                  <a:pt x="0" y="1440"/>
                </a:lnTo>
                <a:lnTo>
                  <a:pt x="687" y="512"/>
                </a:lnTo>
                <a:lnTo>
                  <a:pt x="1870" y="0"/>
                </a:lnTo>
                <a:lnTo>
                  <a:pt x="3040" y="473"/>
                </a:lnTo>
                <a:lnTo>
                  <a:pt x="3786" y="1257"/>
                </a:lnTo>
                <a:lnTo>
                  <a:pt x="3554" y="3263"/>
                </a:lnTo>
                <a:lnTo>
                  <a:pt x="340" y="3263"/>
                </a:lnTo>
                <a:close/>
              </a:path>
            </a:pathLst>
          </a:custGeom>
          <a:solidFill>
            <a:srgbClr val="99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3" name="Freeform 14"/>
          <p:cNvSpPr>
            <a:spLocks noChangeAspect="1"/>
          </p:cNvSpPr>
          <p:nvPr/>
        </p:nvSpPr>
        <p:spPr bwMode="auto">
          <a:xfrm>
            <a:off x="1179517" y="919163"/>
            <a:ext cx="4740275" cy="5548312"/>
          </a:xfrm>
          <a:custGeom>
            <a:avLst/>
            <a:gdLst>
              <a:gd name="T0" fmla="*/ 2147483647 w 3786"/>
              <a:gd name="T1" fmla="*/ 2147483647 h 3263"/>
              <a:gd name="T2" fmla="*/ 0 w 3786"/>
              <a:gd name="T3" fmla="*/ 2147483647 h 3263"/>
              <a:gd name="T4" fmla="*/ 2147483647 w 3786"/>
              <a:gd name="T5" fmla="*/ 2147483647 h 3263"/>
              <a:gd name="T6" fmla="*/ 2147483647 w 3786"/>
              <a:gd name="T7" fmla="*/ 0 h 3263"/>
              <a:gd name="T8" fmla="*/ 2147483647 w 3786"/>
              <a:gd name="T9" fmla="*/ 2147483647 h 3263"/>
              <a:gd name="T10" fmla="*/ 2147483647 w 3786"/>
              <a:gd name="T11" fmla="*/ 2147483647 h 3263"/>
              <a:gd name="T12" fmla="*/ 2147483647 w 3786"/>
              <a:gd name="T13" fmla="*/ 2147483647 h 3263"/>
              <a:gd name="T14" fmla="*/ 2147483647 w 3786"/>
              <a:gd name="T15" fmla="*/ 2147483647 h 32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86"/>
              <a:gd name="T25" fmla="*/ 0 h 3263"/>
              <a:gd name="T26" fmla="*/ 3786 w 3786"/>
              <a:gd name="T27" fmla="*/ 3263 h 326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86" h="3263">
                <a:moveTo>
                  <a:pt x="340" y="3263"/>
                </a:moveTo>
                <a:lnTo>
                  <a:pt x="0" y="1440"/>
                </a:lnTo>
                <a:lnTo>
                  <a:pt x="687" y="512"/>
                </a:lnTo>
                <a:lnTo>
                  <a:pt x="1870" y="0"/>
                </a:lnTo>
                <a:lnTo>
                  <a:pt x="3040" y="473"/>
                </a:lnTo>
                <a:lnTo>
                  <a:pt x="3786" y="1257"/>
                </a:lnTo>
                <a:lnTo>
                  <a:pt x="3554" y="3263"/>
                </a:lnTo>
                <a:lnTo>
                  <a:pt x="340" y="3263"/>
                </a:lnTo>
                <a:close/>
              </a:path>
            </a:pathLst>
          </a:custGeom>
          <a:solidFill>
            <a:srgbClr val="BC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9884" name="Group 83"/>
          <p:cNvGrpSpPr>
            <a:grpSpLocks/>
          </p:cNvGrpSpPr>
          <p:nvPr/>
        </p:nvGrpSpPr>
        <p:grpSpPr bwMode="auto">
          <a:xfrm>
            <a:off x="3644902" y="3341696"/>
            <a:ext cx="1663700" cy="3125787"/>
            <a:chOff x="3505200" y="4045478"/>
            <a:chExt cx="1066800" cy="2431523"/>
          </a:xfrm>
        </p:grpSpPr>
        <p:sp>
          <p:nvSpPr>
            <p:cNvPr id="79952" name="Rectangle 36"/>
            <p:cNvSpPr>
              <a:spLocks noChangeArrowheads="1"/>
            </p:cNvSpPr>
            <p:nvPr/>
          </p:nvSpPr>
          <p:spPr bwMode="auto">
            <a:xfrm>
              <a:off x="3505200" y="4047080"/>
              <a:ext cx="1066800" cy="2429921"/>
            </a:xfrm>
            <a:prstGeom prst="rect">
              <a:avLst/>
            </a:prstGeom>
            <a:solidFill>
              <a:srgbClr val="581D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953" name="Freeform 38"/>
            <p:cNvSpPr>
              <a:spLocks/>
            </p:cNvSpPr>
            <p:nvPr/>
          </p:nvSpPr>
          <p:spPr bwMode="auto">
            <a:xfrm>
              <a:off x="3505200" y="4045478"/>
              <a:ext cx="1010930" cy="2431522"/>
            </a:xfrm>
            <a:custGeom>
              <a:avLst/>
              <a:gdLst>
                <a:gd name="T0" fmla="*/ 0 w 1865"/>
                <a:gd name="T1" fmla="*/ 2147483647 h 1650"/>
                <a:gd name="T2" fmla="*/ 2147483647 w 1865"/>
                <a:gd name="T3" fmla="*/ 2147483647 h 1650"/>
                <a:gd name="T4" fmla="*/ 2147483647 w 1865"/>
                <a:gd name="T5" fmla="*/ 0 h 1650"/>
                <a:gd name="T6" fmla="*/ 2147483647 w 1865"/>
                <a:gd name="T7" fmla="*/ 2147483647 h 1650"/>
                <a:gd name="T8" fmla="*/ 0 w 1865"/>
                <a:gd name="T9" fmla="*/ 2147483647 h 1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5"/>
                <a:gd name="T16" fmla="*/ 0 h 1650"/>
                <a:gd name="T17" fmla="*/ 1865 w 1865"/>
                <a:gd name="T18" fmla="*/ 1650 h 1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5" h="1650">
                  <a:moveTo>
                    <a:pt x="0" y="1650"/>
                  </a:moveTo>
                  <a:lnTo>
                    <a:pt x="1775" y="3"/>
                  </a:lnTo>
                  <a:lnTo>
                    <a:pt x="1865" y="0"/>
                  </a:lnTo>
                  <a:lnTo>
                    <a:pt x="88" y="1649"/>
                  </a:lnTo>
                  <a:lnTo>
                    <a:pt x="0" y="1650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885" name="Group 15"/>
          <p:cNvGrpSpPr>
            <a:grpSpLocks/>
          </p:cNvGrpSpPr>
          <p:nvPr/>
        </p:nvGrpSpPr>
        <p:grpSpPr bwMode="auto">
          <a:xfrm>
            <a:off x="2514600" y="1295401"/>
            <a:ext cx="1868488" cy="1584325"/>
            <a:chOff x="4503" y="3654"/>
            <a:chExt cx="1680" cy="900"/>
          </a:xfrm>
        </p:grpSpPr>
        <p:grpSp>
          <p:nvGrpSpPr>
            <p:cNvPr id="79935" name="Group 16"/>
            <p:cNvGrpSpPr>
              <a:grpSpLocks/>
            </p:cNvGrpSpPr>
            <p:nvPr/>
          </p:nvGrpSpPr>
          <p:grpSpPr bwMode="auto">
            <a:xfrm>
              <a:off x="4503" y="3654"/>
              <a:ext cx="1680" cy="900"/>
              <a:chOff x="4503" y="3654"/>
              <a:chExt cx="1680" cy="900"/>
            </a:xfrm>
          </p:grpSpPr>
          <p:grpSp>
            <p:nvGrpSpPr>
              <p:cNvPr id="79939" name="Group 17"/>
              <p:cNvGrpSpPr>
                <a:grpSpLocks/>
              </p:cNvGrpSpPr>
              <p:nvPr/>
            </p:nvGrpSpPr>
            <p:grpSpPr bwMode="auto">
              <a:xfrm>
                <a:off x="4503" y="3654"/>
                <a:ext cx="1680" cy="900"/>
                <a:chOff x="4503" y="3654"/>
                <a:chExt cx="1680" cy="900"/>
              </a:xfrm>
            </p:grpSpPr>
            <p:grpSp>
              <p:nvGrpSpPr>
                <p:cNvPr id="79943" name="Group 18"/>
                <p:cNvGrpSpPr>
                  <a:grpSpLocks/>
                </p:cNvGrpSpPr>
                <p:nvPr/>
              </p:nvGrpSpPr>
              <p:grpSpPr bwMode="auto">
                <a:xfrm>
                  <a:off x="4503" y="3654"/>
                  <a:ext cx="374" cy="900"/>
                  <a:chOff x="4503" y="3654"/>
                  <a:chExt cx="374" cy="900"/>
                </a:xfrm>
              </p:grpSpPr>
              <p:sp>
                <p:nvSpPr>
                  <p:cNvPr id="79950" name="Freeform 19"/>
                  <p:cNvSpPr>
                    <a:spLocks/>
                  </p:cNvSpPr>
                  <p:nvPr/>
                </p:nvSpPr>
                <p:spPr bwMode="auto">
                  <a:xfrm flipH="1">
                    <a:off x="4503" y="3654"/>
                    <a:ext cx="374" cy="900"/>
                  </a:xfrm>
                  <a:custGeom>
                    <a:avLst/>
                    <a:gdLst>
                      <a:gd name="T0" fmla="*/ 0 w 374"/>
                      <a:gd name="T1" fmla="*/ 180 h 900"/>
                      <a:gd name="T2" fmla="*/ 374 w 374"/>
                      <a:gd name="T3" fmla="*/ 0 h 900"/>
                      <a:gd name="T4" fmla="*/ 374 w 374"/>
                      <a:gd name="T5" fmla="*/ 900 h 900"/>
                      <a:gd name="T6" fmla="*/ 0 w 374"/>
                      <a:gd name="T7" fmla="*/ 720 h 900"/>
                      <a:gd name="T8" fmla="*/ 0 w 374"/>
                      <a:gd name="T9" fmla="*/ 180 h 9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4"/>
                      <a:gd name="T16" fmla="*/ 0 h 900"/>
                      <a:gd name="T17" fmla="*/ 374 w 374"/>
                      <a:gd name="T18" fmla="*/ 900 h 9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4" h="900">
                        <a:moveTo>
                          <a:pt x="0" y="180"/>
                        </a:moveTo>
                        <a:lnTo>
                          <a:pt x="374" y="0"/>
                        </a:lnTo>
                        <a:lnTo>
                          <a:pt x="374" y="900"/>
                        </a:lnTo>
                        <a:lnTo>
                          <a:pt x="0" y="720"/>
                        </a:lnTo>
                        <a:lnTo>
                          <a:pt x="0" y="180"/>
                        </a:lnTo>
                        <a:close/>
                      </a:path>
                    </a:pathLst>
                  </a:cu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0" name="Freeform 20"/>
                  <p:cNvSpPr>
                    <a:spLocks noChangeAspect="1"/>
                  </p:cNvSpPr>
                  <p:nvPr/>
                </p:nvSpPr>
                <p:spPr bwMode="auto">
                  <a:xfrm flipH="1">
                    <a:off x="4540" y="3710"/>
                    <a:ext cx="328" cy="793"/>
                  </a:xfrm>
                  <a:custGeom>
                    <a:avLst/>
                    <a:gdLst/>
                    <a:ahLst/>
                    <a:cxnLst>
                      <a:cxn ang="0">
                        <a:pos x="0" y="180"/>
                      </a:cxn>
                      <a:cxn ang="0">
                        <a:pos x="374" y="0"/>
                      </a:cxn>
                      <a:cxn ang="0">
                        <a:pos x="374" y="900"/>
                      </a:cxn>
                      <a:cxn ang="0">
                        <a:pos x="0" y="720"/>
                      </a:cxn>
                      <a:cxn ang="0">
                        <a:pos x="0" y="180"/>
                      </a:cxn>
                    </a:cxnLst>
                    <a:rect l="0" t="0" r="r" b="b"/>
                    <a:pathLst>
                      <a:path w="374" h="900">
                        <a:moveTo>
                          <a:pt x="0" y="180"/>
                        </a:moveTo>
                        <a:lnTo>
                          <a:pt x="374" y="0"/>
                        </a:lnTo>
                        <a:lnTo>
                          <a:pt x="374" y="900"/>
                        </a:lnTo>
                        <a:lnTo>
                          <a:pt x="0" y="720"/>
                        </a:lnTo>
                        <a:lnTo>
                          <a:pt x="0" y="18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alibri" pitchFamily="34" charset="0"/>
                      <a:cs typeface="+mn-cs"/>
                    </a:endParaRPr>
                  </a:p>
                </p:txBody>
              </p:sp>
            </p:grpSp>
            <p:grpSp>
              <p:nvGrpSpPr>
                <p:cNvPr id="79944" name="Group 21"/>
                <p:cNvGrpSpPr>
                  <a:grpSpLocks/>
                </p:cNvGrpSpPr>
                <p:nvPr/>
              </p:nvGrpSpPr>
              <p:grpSpPr bwMode="auto">
                <a:xfrm>
                  <a:off x="5809" y="3654"/>
                  <a:ext cx="374" cy="900"/>
                  <a:chOff x="5809" y="3654"/>
                  <a:chExt cx="374" cy="900"/>
                </a:xfrm>
              </p:grpSpPr>
              <p:sp>
                <p:nvSpPr>
                  <p:cNvPr id="79948" name="Freeform 22"/>
                  <p:cNvSpPr>
                    <a:spLocks/>
                  </p:cNvSpPr>
                  <p:nvPr/>
                </p:nvSpPr>
                <p:spPr bwMode="auto">
                  <a:xfrm>
                    <a:off x="5809" y="3654"/>
                    <a:ext cx="374" cy="900"/>
                  </a:xfrm>
                  <a:custGeom>
                    <a:avLst/>
                    <a:gdLst>
                      <a:gd name="T0" fmla="*/ 0 w 374"/>
                      <a:gd name="T1" fmla="*/ 180 h 900"/>
                      <a:gd name="T2" fmla="*/ 374 w 374"/>
                      <a:gd name="T3" fmla="*/ 0 h 900"/>
                      <a:gd name="T4" fmla="*/ 374 w 374"/>
                      <a:gd name="T5" fmla="*/ 900 h 900"/>
                      <a:gd name="T6" fmla="*/ 0 w 374"/>
                      <a:gd name="T7" fmla="*/ 720 h 900"/>
                      <a:gd name="T8" fmla="*/ 0 w 374"/>
                      <a:gd name="T9" fmla="*/ 180 h 9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4"/>
                      <a:gd name="T16" fmla="*/ 0 h 900"/>
                      <a:gd name="T17" fmla="*/ 374 w 374"/>
                      <a:gd name="T18" fmla="*/ 900 h 9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4" h="900">
                        <a:moveTo>
                          <a:pt x="0" y="180"/>
                        </a:moveTo>
                        <a:lnTo>
                          <a:pt x="374" y="0"/>
                        </a:lnTo>
                        <a:lnTo>
                          <a:pt x="374" y="900"/>
                        </a:lnTo>
                        <a:lnTo>
                          <a:pt x="0" y="720"/>
                        </a:lnTo>
                        <a:lnTo>
                          <a:pt x="0" y="180"/>
                        </a:lnTo>
                        <a:close/>
                      </a:path>
                    </a:pathLst>
                  </a:cu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3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5818" y="3710"/>
                    <a:ext cx="328" cy="793"/>
                  </a:xfrm>
                  <a:custGeom>
                    <a:avLst/>
                    <a:gdLst/>
                    <a:ahLst/>
                    <a:cxnLst>
                      <a:cxn ang="0">
                        <a:pos x="0" y="180"/>
                      </a:cxn>
                      <a:cxn ang="0">
                        <a:pos x="374" y="0"/>
                      </a:cxn>
                      <a:cxn ang="0">
                        <a:pos x="374" y="900"/>
                      </a:cxn>
                      <a:cxn ang="0">
                        <a:pos x="0" y="720"/>
                      </a:cxn>
                      <a:cxn ang="0">
                        <a:pos x="0" y="180"/>
                      </a:cxn>
                    </a:cxnLst>
                    <a:rect l="0" t="0" r="r" b="b"/>
                    <a:pathLst>
                      <a:path w="374" h="900">
                        <a:moveTo>
                          <a:pt x="0" y="180"/>
                        </a:moveTo>
                        <a:lnTo>
                          <a:pt x="374" y="0"/>
                        </a:lnTo>
                        <a:lnTo>
                          <a:pt x="374" y="900"/>
                        </a:lnTo>
                        <a:lnTo>
                          <a:pt x="0" y="720"/>
                        </a:lnTo>
                        <a:lnTo>
                          <a:pt x="0" y="18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alibri" pitchFamily="34" charset="0"/>
                      <a:cs typeface="+mn-cs"/>
                    </a:endParaRPr>
                  </a:p>
                </p:txBody>
              </p:sp>
            </p:grpSp>
            <p:grpSp>
              <p:nvGrpSpPr>
                <p:cNvPr id="79945" name="Group 24"/>
                <p:cNvGrpSpPr>
                  <a:grpSpLocks/>
                </p:cNvGrpSpPr>
                <p:nvPr/>
              </p:nvGrpSpPr>
              <p:grpSpPr bwMode="auto">
                <a:xfrm>
                  <a:off x="4874" y="3834"/>
                  <a:ext cx="935" cy="540"/>
                  <a:chOff x="4874" y="3834"/>
                  <a:chExt cx="935" cy="540"/>
                </a:xfrm>
              </p:grpSpPr>
              <p:sp>
                <p:nvSpPr>
                  <p:cNvPr id="79946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874" y="3834"/>
                    <a:ext cx="935" cy="540"/>
                  </a:xfrm>
                  <a:prstGeom prst="rect">
                    <a:avLst/>
                  </a:prstGeom>
                  <a:solidFill>
                    <a:srgbClr val="9933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0266" name="Rectangle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30" y="3861"/>
                    <a:ext cx="834" cy="473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alibri" pitchFamily="34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9940" name="Group 27"/>
              <p:cNvGrpSpPr>
                <a:grpSpLocks/>
              </p:cNvGrpSpPr>
              <p:nvPr/>
            </p:nvGrpSpPr>
            <p:grpSpPr bwMode="auto">
              <a:xfrm>
                <a:off x="4684" y="3902"/>
                <a:ext cx="101" cy="472"/>
                <a:chOff x="4684" y="3902"/>
                <a:chExt cx="101" cy="472"/>
              </a:xfrm>
            </p:grpSpPr>
            <p:sp>
              <p:nvSpPr>
                <p:cNvPr id="79941" name="Freeform 28"/>
                <p:cNvSpPr>
                  <a:spLocks/>
                </p:cNvSpPr>
                <p:nvPr/>
              </p:nvSpPr>
              <p:spPr bwMode="auto">
                <a:xfrm>
                  <a:off x="4687" y="4050"/>
                  <a:ext cx="98" cy="324"/>
                </a:xfrm>
                <a:custGeom>
                  <a:avLst/>
                  <a:gdLst>
                    <a:gd name="T0" fmla="*/ 0 w 98"/>
                    <a:gd name="T1" fmla="*/ 324 h 324"/>
                    <a:gd name="T2" fmla="*/ 98 w 98"/>
                    <a:gd name="T3" fmla="*/ 0 h 324"/>
                    <a:gd name="T4" fmla="*/ 0 60000 65536"/>
                    <a:gd name="T5" fmla="*/ 0 60000 65536"/>
                    <a:gd name="T6" fmla="*/ 0 w 98"/>
                    <a:gd name="T7" fmla="*/ 0 h 324"/>
                    <a:gd name="T8" fmla="*/ 98 w 98"/>
                    <a:gd name="T9" fmla="*/ 324 h 32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8" h="324">
                      <a:moveTo>
                        <a:pt x="0" y="324"/>
                      </a:moveTo>
                      <a:lnTo>
                        <a:pt x="98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42" name="Freeform 29"/>
                <p:cNvSpPr>
                  <a:spLocks/>
                </p:cNvSpPr>
                <p:nvPr/>
              </p:nvSpPr>
              <p:spPr bwMode="auto">
                <a:xfrm>
                  <a:off x="4684" y="3902"/>
                  <a:ext cx="98" cy="324"/>
                </a:xfrm>
                <a:custGeom>
                  <a:avLst/>
                  <a:gdLst>
                    <a:gd name="T0" fmla="*/ 0 w 98"/>
                    <a:gd name="T1" fmla="*/ 324 h 324"/>
                    <a:gd name="T2" fmla="*/ 98 w 98"/>
                    <a:gd name="T3" fmla="*/ 0 h 324"/>
                    <a:gd name="T4" fmla="*/ 0 60000 65536"/>
                    <a:gd name="T5" fmla="*/ 0 60000 65536"/>
                    <a:gd name="T6" fmla="*/ 0 w 98"/>
                    <a:gd name="T7" fmla="*/ 0 h 324"/>
                    <a:gd name="T8" fmla="*/ 98 w 98"/>
                    <a:gd name="T9" fmla="*/ 324 h 32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8" h="324">
                      <a:moveTo>
                        <a:pt x="0" y="324"/>
                      </a:moveTo>
                      <a:lnTo>
                        <a:pt x="98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9936" name="Group 30"/>
            <p:cNvGrpSpPr>
              <a:grpSpLocks/>
            </p:cNvGrpSpPr>
            <p:nvPr/>
          </p:nvGrpSpPr>
          <p:grpSpPr bwMode="auto">
            <a:xfrm>
              <a:off x="5888" y="3926"/>
              <a:ext cx="128" cy="448"/>
              <a:chOff x="5888" y="3926"/>
              <a:chExt cx="128" cy="448"/>
            </a:xfrm>
          </p:grpSpPr>
          <p:sp>
            <p:nvSpPr>
              <p:cNvPr id="79937" name="Freeform 31"/>
              <p:cNvSpPr>
                <a:spLocks/>
              </p:cNvSpPr>
              <p:nvPr/>
            </p:nvSpPr>
            <p:spPr bwMode="auto">
              <a:xfrm>
                <a:off x="5888" y="4035"/>
                <a:ext cx="108" cy="339"/>
              </a:xfrm>
              <a:custGeom>
                <a:avLst/>
                <a:gdLst>
                  <a:gd name="T0" fmla="*/ 108 w 108"/>
                  <a:gd name="T1" fmla="*/ 339 h 339"/>
                  <a:gd name="T2" fmla="*/ 0 w 108"/>
                  <a:gd name="T3" fmla="*/ 0 h 339"/>
                  <a:gd name="T4" fmla="*/ 0 60000 65536"/>
                  <a:gd name="T5" fmla="*/ 0 60000 65536"/>
                  <a:gd name="T6" fmla="*/ 0 w 108"/>
                  <a:gd name="T7" fmla="*/ 0 h 339"/>
                  <a:gd name="T8" fmla="*/ 108 w 108"/>
                  <a:gd name="T9" fmla="*/ 339 h 3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8" h="339">
                    <a:moveTo>
                      <a:pt x="108" y="339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38" name="Freeform 32"/>
              <p:cNvSpPr>
                <a:spLocks/>
              </p:cNvSpPr>
              <p:nvPr/>
            </p:nvSpPr>
            <p:spPr bwMode="auto">
              <a:xfrm>
                <a:off x="5908" y="3926"/>
                <a:ext cx="108" cy="339"/>
              </a:xfrm>
              <a:custGeom>
                <a:avLst/>
                <a:gdLst>
                  <a:gd name="T0" fmla="*/ 108 w 108"/>
                  <a:gd name="T1" fmla="*/ 339 h 339"/>
                  <a:gd name="T2" fmla="*/ 0 w 108"/>
                  <a:gd name="T3" fmla="*/ 0 h 339"/>
                  <a:gd name="T4" fmla="*/ 0 60000 65536"/>
                  <a:gd name="T5" fmla="*/ 0 60000 65536"/>
                  <a:gd name="T6" fmla="*/ 0 w 108"/>
                  <a:gd name="T7" fmla="*/ 0 h 339"/>
                  <a:gd name="T8" fmla="*/ 108 w 108"/>
                  <a:gd name="T9" fmla="*/ 339 h 3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8" h="339">
                    <a:moveTo>
                      <a:pt x="108" y="339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9886" name="Freeform 33"/>
          <p:cNvSpPr>
            <a:spLocks/>
          </p:cNvSpPr>
          <p:nvPr/>
        </p:nvSpPr>
        <p:spPr bwMode="auto">
          <a:xfrm>
            <a:off x="5095877" y="1439871"/>
            <a:ext cx="3427413" cy="52387"/>
          </a:xfrm>
          <a:custGeom>
            <a:avLst/>
            <a:gdLst>
              <a:gd name="T0" fmla="*/ 0 w 3081"/>
              <a:gd name="T1" fmla="*/ 2147483647 h 36"/>
              <a:gd name="T2" fmla="*/ 2147483647 w 3081"/>
              <a:gd name="T3" fmla="*/ 0 h 36"/>
              <a:gd name="T4" fmla="*/ 0 60000 65536"/>
              <a:gd name="T5" fmla="*/ 0 60000 65536"/>
              <a:gd name="T6" fmla="*/ 0 w 3081"/>
              <a:gd name="T7" fmla="*/ 0 h 36"/>
              <a:gd name="T8" fmla="*/ 3081 w 3081"/>
              <a:gd name="T9" fmla="*/ 36 h 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81" h="36">
                <a:moveTo>
                  <a:pt x="0" y="36"/>
                </a:moveTo>
                <a:lnTo>
                  <a:pt x="308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9887" name="Group 43"/>
          <p:cNvGrpSpPr>
            <a:grpSpLocks/>
          </p:cNvGrpSpPr>
          <p:nvPr/>
        </p:nvGrpSpPr>
        <p:grpSpPr bwMode="auto">
          <a:xfrm>
            <a:off x="6508750" y="933450"/>
            <a:ext cx="1728788" cy="1693863"/>
            <a:chOff x="7972" y="2943"/>
            <a:chExt cx="1555" cy="1155"/>
          </a:xfrm>
        </p:grpSpPr>
        <p:sp>
          <p:nvSpPr>
            <p:cNvPr id="79921" name="Freeform 44"/>
            <p:cNvSpPr>
              <a:spLocks/>
            </p:cNvSpPr>
            <p:nvPr/>
          </p:nvSpPr>
          <p:spPr bwMode="auto">
            <a:xfrm>
              <a:off x="7984" y="3275"/>
              <a:ext cx="539" cy="817"/>
            </a:xfrm>
            <a:custGeom>
              <a:avLst/>
              <a:gdLst>
                <a:gd name="T0" fmla="*/ 539 w 539"/>
                <a:gd name="T1" fmla="*/ 817 h 817"/>
                <a:gd name="T2" fmla="*/ 116 w 539"/>
                <a:gd name="T3" fmla="*/ 454 h 817"/>
                <a:gd name="T4" fmla="*/ 0 w 539"/>
                <a:gd name="T5" fmla="*/ 0 h 817"/>
                <a:gd name="T6" fmla="*/ 422 w 539"/>
                <a:gd name="T7" fmla="*/ 376 h 817"/>
                <a:gd name="T8" fmla="*/ 539 w 539"/>
                <a:gd name="T9" fmla="*/ 817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9"/>
                <a:gd name="T16" fmla="*/ 0 h 817"/>
                <a:gd name="T17" fmla="*/ 539 w 539"/>
                <a:gd name="T18" fmla="*/ 817 h 8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9" h="817">
                  <a:moveTo>
                    <a:pt x="539" y="817"/>
                  </a:moveTo>
                  <a:lnTo>
                    <a:pt x="116" y="454"/>
                  </a:lnTo>
                  <a:lnTo>
                    <a:pt x="0" y="0"/>
                  </a:lnTo>
                  <a:lnTo>
                    <a:pt x="422" y="376"/>
                  </a:lnTo>
                  <a:lnTo>
                    <a:pt x="539" y="817"/>
                  </a:lnTo>
                  <a:close/>
                </a:path>
              </a:pathLst>
            </a:custGeom>
            <a:solidFill>
              <a:srgbClr val="99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922" name="Group 45"/>
            <p:cNvGrpSpPr>
              <a:grpSpLocks/>
            </p:cNvGrpSpPr>
            <p:nvPr/>
          </p:nvGrpSpPr>
          <p:grpSpPr bwMode="auto">
            <a:xfrm>
              <a:off x="7972" y="2943"/>
              <a:ext cx="1555" cy="1155"/>
              <a:chOff x="7972" y="2934"/>
              <a:chExt cx="1555" cy="1155"/>
            </a:xfrm>
          </p:grpSpPr>
          <p:sp>
            <p:nvSpPr>
              <p:cNvPr id="79923" name="Freeform 46"/>
              <p:cNvSpPr>
                <a:spLocks/>
              </p:cNvSpPr>
              <p:nvPr/>
            </p:nvSpPr>
            <p:spPr bwMode="auto">
              <a:xfrm>
                <a:off x="8390" y="3069"/>
                <a:ext cx="944" cy="1020"/>
              </a:xfrm>
              <a:custGeom>
                <a:avLst/>
                <a:gdLst>
                  <a:gd name="T0" fmla="*/ 481 w 944"/>
                  <a:gd name="T1" fmla="*/ 0 h 1020"/>
                  <a:gd name="T2" fmla="*/ 0 w 944"/>
                  <a:gd name="T3" fmla="*/ 717 h 1020"/>
                  <a:gd name="T4" fmla="*/ 134 w 944"/>
                  <a:gd name="T5" fmla="*/ 1020 h 1020"/>
                  <a:gd name="T6" fmla="*/ 816 w 944"/>
                  <a:gd name="T7" fmla="*/ 955 h 1020"/>
                  <a:gd name="T8" fmla="*/ 944 w 944"/>
                  <a:gd name="T9" fmla="*/ 634 h 1020"/>
                  <a:gd name="T10" fmla="*/ 481 w 944"/>
                  <a:gd name="T11" fmla="*/ 0 h 10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4"/>
                  <a:gd name="T19" fmla="*/ 0 h 1020"/>
                  <a:gd name="T20" fmla="*/ 944 w 944"/>
                  <a:gd name="T21" fmla="*/ 1020 h 10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4" h="1020">
                    <a:moveTo>
                      <a:pt x="481" y="0"/>
                    </a:moveTo>
                    <a:lnTo>
                      <a:pt x="0" y="717"/>
                    </a:lnTo>
                    <a:lnTo>
                      <a:pt x="134" y="1020"/>
                    </a:lnTo>
                    <a:lnTo>
                      <a:pt x="816" y="955"/>
                    </a:lnTo>
                    <a:lnTo>
                      <a:pt x="944" y="634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24" name="Freeform 47"/>
              <p:cNvSpPr>
                <a:spLocks/>
              </p:cNvSpPr>
              <p:nvPr/>
            </p:nvSpPr>
            <p:spPr bwMode="auto">
              <a:xfrm>
                <a:off x="7972" y="2934"/>
                <a:ext cx="875" cy="846"/>
              </a:xfrm>
              <a:custGeom>
                <a:avLst/>
                <a:gdLst>
                  <a:gd name="T0" fmla="*/ 875 w 875"/>
                  <a:gd name="T1" fmla="*/ 0 h 846"/>
                  <a:gd name="T2" fmla="*/ 146 w 875"/>
                  <a:gd name="T3" fmla="*/ 0 h 846"/>
                  <a:gd name="T4" fmla="*/ 0 w 875"/>
                  <a:gd name="T5" fmla="*/ 360 h 846"/>
                  <a:gd name="T6" fmla="*/ 347 w 875"/>
                  <a:gd name="T7" fmla="*/ 846 h 846"/>
                  <a:gd name="T8" fmla="*/ 875 w 875"/>
                  <a:gd name="T9" fmla="*/ 0 h 8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5"/>
                  <a:gd name="T16" fmla="*/ 0 h 846"/>
                  <a:gd name="T17" fmla="*/ 875 w 875"/>
                  <a:gd name="T18" fmla="*/ 846 h 8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5" h="846">
                    <a:moveTo>
                      <a:pt x="875" y="0"/>
                    </a:moveTo>
                    <a:lnTo>
                      <a:pt x="146" y="0"/>
                    </a:lnTo>
                    <a:lnTo>
                      <a:pt x="0" y="360"/>
                    </a:lnTo>
                    <a:lnTo>
                      <a:pt x="347" y="846"/>
                    </a:lnTo>
                    <a:lnTo>
                      <a:pt x="875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25" name="Freeform 48"/>
              <p:cNvSpPr>
                <a:spLocks/>
              </p:cNvSpPr>
              <p:nvPr/>
            </p:nvSpPr>
            <p:spPr bwMode="auto">
              <a:xfrm>
                <a:off x="8286" y="2934"/>
                <a:ext cx="1241" cy="900"/>
              </a:xfrm>
              <a:custGeom>
                <a:avLst/>
                <a:gdLst>
                  <a:gd name="T0" fmla="*/ 0 w 1241"/>
                  <a:gd name="T1" fmla="*/ 900 h 900"/>
                  <a:gd name="T2" fmla="*/ 561 w 1241"/>
                  <a:gd name="T3" fmla="*/ 0 h 900"/>
                  <a:gd name="T4" fmla="*/ 1241 w 1241"/>
                  <a:gd name="T5" fmla="*/ 831 h 900"/>
                  <a:gd name="T6" fmla="*/ 1058 w 1241"/>
                  <a:gd name="T7" fmla="*/ 837 h 900"/>
                  <a:gd name="T8" fmla="*/ 582 w 1241"/>
                  <a:gd name="T9" fmla="*/ 201 h 900"/>
                  <a:gd name="T10" fmla="*/ 187 w 1241"/>
                  <a:gd name="T11" fmla="*/ 900 h 900"/>
                  <a:gd name="T12" fmla="*/ 0 w 1241"/>
                  <a:gd name="T13" fmla="*/ 900 h 9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1"/>
                  <a:gd name="T22" fmla="*/ 0 h 900"/>
                  <a:gd name="T23" fmla="*/ 1241 w 1241"/>
                  <a:gd name="T24" fmla="*/ 900 h 9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1" h="900">
                    <a:moveTo>
                      <a:pt x="0" y="900"/>
                    </a:moveTo>
                    <a:lnTo>
                      <a:pt x="561" y="0"/>
                    </a:lnTo>
                    <a:lnTo>
                      <a:pt x="1241" y="831"/>
                    </a:lnTo>
                    <a:lnTo>
                      <a:pt x="1058" y="837"/>
                    </a:lnTo>
                    <a:lnTo>
                      <a:pt x="582" y="201"/>
                    </a:lnTo>
                    <a:lnTo>
                      <a:pt x="187" y="900"/>
                    </a:lnTo>
                    <a:lnTo>
                      <a:pt x="0" y="90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9926" name="Group 49"/>
              <p:cNvGrpSpPr>
                <a:grpSpLocks/>
              </p:cNvGrpSpPr>
              <p:nvPr/>
            </p:nvGrpSpPr>
            <p:grpSpPr bwMode="auto">
              <a:xfrm>
                <a:off x="8604" y="3258"/>
                <a:ext cx="573" cy="774"/>
                <a:chOff x="8604" y="3258"/>
                <a:chExt cx="573" cy="774"/>
              </a:xfrm>
            </p:grpSpPr>
            <p:sp>
              <p:nvSpPr>
                <p:cNvPr id="10290" name="Freeform 50"/>
                <p:cNvSpPr>
                  <a:spLocks/>
                </p:cNvSpPr>
                <p:nvPr/>
              </p:nvSpPr>
              <p:spPr bwMode="auto">
                <a:xfrm>
                  <a:off x="8606" y="3264"/>
                  <a:ext cx="267" cy="761"/>
                </a:xfrm>
                <a:custGeom>
                  <a:avLst/>
                  <a:gdLst/>
                  <a:ahLst/>
                  <a:cxnLst>
                    <a:cxn ang="0">
                      <a:pos x="246" y="0"/>
                    </a:cxn>
                    <a:cxn ang="0">
                      <a:pos x="267" y="732"/>
                    </a:cxn>
                    <a:cxn ang="0">
                      <a:pos x="3" y="765"/>
                    </a:cxn>
                    <a:cxn ang="0">
                      <a:pos x="0" y="426"/>
                    </a:cxn>
                    <a:cxn ang="0">
                      <a:pos x="246" y="0"/>
                    </a:cxn>
                  </a:cxnLst>
                  <a:rect l="0" t="0" r="r" b="b"/>
                  <a:pathLst>
                    <a:path w="267" h="765">
                      <a:moveTo>
                        <a:pt x="246" y="0"/>
                      </a:moveTo>
                      <a:lnTo>
                        <a:pt x="267" y="732"/>
                      </a:lnTo>
                      <a:lnTo>
                        <a:pt x="3" y="765"/>
                      </a:lnTo>
                      <a:lnTo>
                        <a:pt x="0" y="426"/>
                      </a:lnTo>
                      <a:lnTo>
                        <a:pt x="246" y="0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10291" name="Freeform 51"/>
                <p:cNvSpPr>
                  <a:spLocks/>
                </p:cNvSpPr>
                <p:nvPr/>
              </p:nvSpPr>
              <p:spPr bwMode="auto">
                <a:xfrm>
                  <a:off x="8889" y="3258"/>
                  <a:ext cx="288" cy="7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735"/>
                    </a:cxn>
                    <a:cxn ang="0">
                      <a:pos x="288" y="723"/>
                    </a:cxn>
                    <a:cxn ang="0">
                      <a:pos x="276" y="40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88" h="735">
                      <a:moveTo>
                        <a:pt x="0" y="0"/>
                      </a:moveTo>
                      <a:lnTo>
                        <a:pt x="36" y="735"/>
                      </a:lnTo>
                      <a:lnTo>
                        <a:pt x="288" y="723"/>
                      </a:lnTo>
                      <a:lnTo>
                        <a:pt x="276" y="40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grpSp>
              <p:nvGrpSpPr>
                <p:cNvPr id="79929" name="Group 52"/>
                <p:cNvGrpSpPr>
                  <a:grpSpLocks/>
                </p:cNvGrpSpPr>
                <p:nvPr/>
              </p:nvGrpSpPr>
              <p:grpSpPr bwMode="auto">
                <a:xfrm>
                  <a:off x="8652" y="3540"/>
                  <a:ext cx="123" cy="414"/>
                  <a:chOff x="8700" y="3540"/>
                  <a:chExt cx="123" cy="414"/>
                </a:xfrm>
              </p:grpSpPr>
              <p:sp>
                <p:nvSpPr>
                  <p:cNvPr id="79933" name="Freeform 53"/>
                  <p:cNvSpPr>
                    <a:spLocks/>
                  </p:cNvSpPr>
                  <p:nvPr/>
                </p:nvSpPr>
                <p:spPr bwMode="auto">
                  <a:xfrm>
                    <a:off x="8700" y="3591"/>
                    <a:ext cx="69" cy="363"/>
                  </a:xfrm>
                  <a:custGeom>
                    <a:avLst/>
                    <a:gdLst>
                      <a:gd name="T0" fmla="*/ 0 w 69"/>
                      <a:gd name="T1" fmla="*/ 363 h 363"/>
                      <a:gd name="T2" fmla="*/ 69 w 69"/>
                      <a:gd name="T3" fmla="*/ 0 h 363"/>
                      <a:gd name="T4" fmla="*/ 0 60000 65536"/>
                      <a:gd name="T5" fmla="*/ 0 60000 65536"/>
                      <a:gd name="T6" fmla="*/ 0 w 69"/>
                      <a:gd name="T7" fmla="*/ 0 h 363"/>
                      <a:gd name="T8" fmla="*/ 69 w 69"/>
                      <a:gd name="T9" fmla="*/ 363 h 363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9" h="363">
                        <a:moveTo>
                          <a:pt x="0" y="363"/>
                        </a:moveTo>
                        <a:lnTo>
                          <a:pt x="69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34" name="Freeform 54"/>
                  <p:cNvSpPr>
                    <a:spLocks/>
                  </p:cNvSpPr>
                  <p:nvPr/>
                </p:nvSpPr>
                <p:spPr bwMode="auto">
                  <a:xfrm>
                    <a:off x="8771" y="3540"/>
                    <a:ext cx="52" cy="297"/>
                  </a:xfrm>
                  <a:custGeom>
                    <a:avLst/>
                    <a:gdLst>
                      <a:gd name="T0" fmla="*/ 0 w 52"/>
                      <a:gd name="T1" fmla="*/ 297 h 297"/>
                      <a:gd name="T2" fmla="*/ 52 w 52"/>
                      <a:gd name="T3" fmla="*/ 0 h 297"/>
                      <a:gd name="T4" fmla="*/ 0 60000 65536"/>
                      <a:gd name="T5" fmla="*/ 0 60000 65536"/>
                      <a:gd name="T6" fmla="*/ 0 w 52"/>
                      <a:gd name="T7" fmla="*/ 0 h 297"/>
                      <a:gd name="T8" fmla="*/ 52 w 52"/>
                      <a:gd name="T9" fmla="*/ 297 h 297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52" h="297">
                        <a:moveTo>
                          <a:pt x="0" y="297"/>
                        </a:moveTo>
                        <a:lnTo>
                          <a:pt x="52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930" name="Group 55"/>
                <p:cNvGrpSpPr>
                  <a:grpSpLocks/>
                </p:cNvGrpSpPr>
                <p:nvPr/>
              </p:nvGrpSpPr>
              <p:grpSpPr bwMode="auto">
                <a:xfrm flipH="1">
                  <a:off x="8955" y="3522"/>
                  <a:ext cx="130" cy="414"/>
                  <a:chOff x="8700" y="3540"/>
                  <a:chExt cx="123" cy="414"/>
                </a:xfrm>
              </p:grpSpPr>
              <p:sp>
                <p:nvSpPr>
                  <p:cNvPr id="79931" name="Freeform 56"/>
                  <p:cNvSpPr>
                    <a:spLocks/>
                  </p:cNvSpPr>
                  <p:nvPr/>
                </p:nvSpPr>
                <p:spPr bwMode="auto">
                  <a:xfrm>
                    <a:off x="8700" y="3591"/>
                    <a:ext cx="69" cy="363"/>
                  </a:xfrm>
                  <a:custGeom>
                    <a:avLst/>
                    <a:gdLst>
                      <a:gd name="T0" fmla="*/ 0 w 69"/>
                      <a:gd name="T1" fmla="*/ 363 h 363"/>
                      <a:gd name="T2" fmla="*/ 69 w 69"/>
                      <a:gd name="T3" fmla="*/ 0 h 363"/>
                      <a:gd name="T4" fmla="*/ 0 60000 65536"/>
                      <a:gd name="T5" fmla="*/ 0 60000 65536"/>
                      <a:gd name="T6" fmla="*/ 0 w 69"/>
                      <a:gd name="T7" fmla="*/ 0 h 363"/>
                      <a:gd name="T8" fmla="*/ 69 w 69"/>
                      <a:gd name="T9" fmla="*/ 363 h 363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9" h="363">
                        <a:moveTo>
                          <a:pt x="0" y="363"/>
                        </a:moveTo>
                        <a:lnTo>
                          <a:pt x="69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32" name="Freeform 57"/>
                  <p:cNvSpPr>
                    <a:spLocks/>
                  </p:cNvSpPr>
                  <p:nvPr/>
                </p:nvSpPr>
                <p:spPr bwMode="auto">
                  <a:xfrm>
                    <a:off x="8771" y="3540"/>
                    <a:ext cx="52" cy="297"/>
                  </a:xfrm>
                  <a:custGeom>
                    <a:avLst/>
                    <a:gdLst>
                      <a:gd name="T0" fmla="*/ 0 w 52"/>
                      <a:gd name="T1" fmla="*/ 297 h 297"/>
                      <a:gd name="T2" fmla="*/ 52 w 52"/>
                      <a:gd name="T3" fmla="*/ 0 h 297"/>
                      <a:gd name="T4" fmla="*/ 0 60000 65536"/>
                      <a:gd name="T5" fmla="*/ 0 60000 65536"/>
                      <a:gd name="T6" fmla="*/ 0 w 52"/>
                      <a:gd name="T7" fmla="*/ 0 h 297"/>
                      <a:gd name="T8" fmla="*/ 52 w 52"/>
                      <a:gd name="T9" fmla="*/ 297 h 297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52" h="297">
                        <a:moveTo>
                          <a:pt x="0" y="297"/>
                        </a:moveTo>
                        <a:lnTo>
                          <a:pt x="52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79888" name="Group 84"/>
          <p:cNvGrpSpPr>
            <a:grpSpLocks/>
          </p:cNvGrpSpPr>
          <p:nvPr/>
        </p:nvGrpSpPr>
        <p:grpSpPr bwMode="auto">
          <a:xfrm>
            <a:off x="2057401" y="3351221"/>
            <a:ext cx="1587500" cy="3125787"/>
            <a:chOff x="2438400" y="4049880"/>
            <a:chExt cx="1066800" cy="2427120"/>
          </a:xfrm>
        </p:grpSpPr>
        <p:sp>
          <p:nvSpPr>
            <p:cNvPr id="79919" name="Rectangle 36"/>
            <p:cNvSpPr>
              <a:spLocks noChangeArrowheads="1"/>
            </p:cNvSpPr>
            <p:nvPr/>
          </p:nvSpPr>
          <p:spPr bwMode="auto">
            <a:xfrm>
              <a:off x="2438400" y="4054283"/>
              <a:ext cx="1066800" cy="2412445"/>
            </a:xfrm>
            <a:prstGeom prst="rect">
              <a:avLst/>
            </a:prstGeom>
            <a:solidFill>
              <a:srgbClr val="581D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920" name="Freeform 39"/>
            <p:cNvSpPr>
              <a:spLocks/>
            </p:cNvSpPr>
            <p:nvPr/>
          </p:nvSpPr>
          <p:spPr bwMode="auto">
            <a:xfrm>
              <a:off x="2441023" y="4049880"/>
              <a:ext cx="1064177" cy="2427120"/>
            </a:xfrm>
            <a:custGeom>
              <a:avLst/>
              <a:gdLst>
                <a:gd name="T0" fmla="*/ 2147483647 w 1871"/>
                <a:gd name="T1" fmla="*/ 2147483647 h 1647"/>
                <a:gd name="T2" fmla="*/ 2147483647 w 1871"/>
                <a:gd name="T3" fmla="*/ 2147483647 h 1647"/>
                <a:gd name="T4" fmla="*/ 2147483647 w 1871"/>
                <a:gd name="T5" fmla="*/ 2147483647 h 1647"/>
                <a:gd name="T6" fmla="*/ 0 w 1871"/>
                <a:gd name="T7" fmla="*/ 0 h 1647"/>
                <a:gd name="T8" fmla="*/ 2147483647 w 1871"/>
                <a:gd name="T9" fmla="*/ 2147483647 h 16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1"/>
                <a:gd name="T16" fmla="*/ 0 h 1647"/>
                <a:gd name="T17" fmla="*/ 1871 w 1871"/>
                <a:gd name="T18" fmla="*/ 1647 h 16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1" h="1647">
                  <a:moveTo>
                    <a:pt x="96" y="6"/>
                  </a:moveTo>
                  <a:lnTo>
                    <a:pt x="1871" y="1647"/>
                  </a:lnTo>
                  <a:lnTo>
                    <a:pt x="1791" y="1646"/>
                  </a:lnTo>
                  <a:lnTo>
                    <a:pt x="0" y="0"/>
                  </a:lnTo>
                  <a:lnTo>
                    <a:pt x="96" y="6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889" name="Rectangle 40"/>
          <p:cNvSpPr>
            <a:spLocks noChangeArrowheads="1"/>
          </p:cNvSpPr>
          <p:nvPr/>
        </p:nvSpPr>
        <p:spPr bwMode="auto">
          <a:xfrm>
            <a:off x="1803400" y="3179771"/>
            <a:ext cx="254000" cy="3284537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9890" name="Rectangle 41"/>
          <p:cNvSpPr>
            <a:spLocks noChangeArrowheads="1"/>
          </p:cNvSpPr>
          <p:nvPr/>
        </p:nvSpPr>
        <p:spPr bwMode="auto">
          <a:xfrm>
            <a:off x="5232400" y="3179771"/>
            <a:ext cx="254000" cy="3284537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9891" name="Rectangle 42"/>
          <p:cNvSpPr>
            <a:spLocks noChangeArrowheads="1"/>
          </p:cNvSpPr>
          <p:nvPr/>
        </p:nvSpPr>
        <p:spPr bwMode="auto">
          <a:xfrm>
            <a:off x="1676400" y="3032133"/>
            <a:ext cx="3886200" cy="320675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5867400" y="3048002"/>
            <a:ext cx="3124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FFFFFF"/>
                </a:solidFill>
                <a:latin typeface="Arial Rounded MT Bold" pitchFamily="34" charset="0"/>
              </a:rPr>
              <a:t>Listen to the sounds and  click the correct animal name.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28600" y="1371600"/>
            <a:ext cx="1600200" cy="5794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+mn-cs"/>
              </a:rPr>
              <a:t>hen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228600" y="3505200"/>
            <a:ext cx="990600" cy="5794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+mn-cs"/>
              </a:rPr>
              <a:t>cat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28600" y="2401896"/>
            <a:ext cx="1371600" cy="5794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+mn-cs"/>
              </a:rPr>
              <a:t>dog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6200" y="5715000"/>
            <a:ext cx="1600200" cy="5794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+mn-cs"/>
              </a:rPr>
              <a:t>sheep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2400" y="4572000"/>
            <a:ext cx="1143000" cy="5794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+mn-cs"/>
              </a:rPr>
              <a:t>cow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457200" y="457200"/>
            <a:ext cx="990600" cy="5794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+mn-cs"/>
              </a:rPr>
              <a:t>pig</a:t>
            </a:r>
          </a:p>
        </p:txBody>
      </p:sp>
      <p:grpSp>
        <p:nvGrpSpPr>
          <p:cNvPr id="79899" name="Group 429"/>
          <p:cNvGrpSpPr>
            <a:grpSpLocks/>
          </p:cNvGrpSpPr>
          <p:nvPr/>
        </p:nvGrpSpPr>
        <p:grpSpPr bwMode="auto">
          <a:xfrm>
            <a:off x="1066800" y="6019800"/>
            <a:ext cx="1295400" cy="609600"/>
            <a:chOff x="672" y="1920"/>
            <a:chExt cx="1639" cy="1104"/>
          </a:xfrm>
        </p:grpSpPr>
        <p:sp>
          <p:nvSpPr>
            <p:cNvPr id="79916" name="Freeform 426"/>
            <p:cNvSpPr>
              <a:spLocks/>
            </p:cNvSpPr>
            <p:nvPr/>
          </p:nvSpPr>
          <p:spPr bwMode="auto">
            <a:xfrm>
              <a:off x="672" y="1920"/>
              <a:ext cx="871" cy="1104"/>
            </a:xfrm>
            <a:custGeom>
              <a:avLst/>
              <a:gdLst>
                <a:gd name="T0" fmla="*/ 10732 w 483"/>
                <a:gd name="T1" fmla="*/ 22050 h 557"/>
                <a:gd name="T2" fmla="*/ 12556 w 483"/>
                <a:gd name="T3" fmla="*/ 14802 h 557"/>
                <a:gd name="T4" fmla="*/ 14861 w 483"/>
                <a:gd name="T5" fmla="*/ 9333 h 557"/>
                <a:gd name="T6" fmla="*/ 16614 w 483"/>
                <a:gd name="T7" fmla="*/ 6477 h 557"/>
                <a:gd name="T8" fmla="*/ 13346 w 483"/>
                <a:gd name="T9" fmla="*/ 9333 h 557"/>
                <a:gd name="T10" fmla="*/ 10870 w 483"/>
                <a:gd name="T11" fmla="*/ 14257 h 557"/>
                <a:gd name="T12" fmla="*/ 9112 w 483"/>
                <a:gd name="T13" fmla="*/ 19458 h 557"/>
                <a:gd name="T14" fmla="*/ 8292 w 483"/>
                <a:gd name="T15" fmla="*/ 23273 h 557"/>
                <a:gd name="T16" fmla="*/ 8638 w 483"/>
                <a:gd name="T17" fmla="*/ 15636 h 557"/>
                <a:gd name="T18" fmla="*/ 9635 w 483"/>
                <a:gd name="T19" fmla="*/ 8533 h 557"/>
                <a:gd name="T20" fmla="*/ 10926 w 483"/>
                <a:gd name="T21" fmla="*/ 3084 h 557"/>
                <a:gd name="T22" fmla="*/ 12068 w 483"/>
                <a:gd name="T23" fmla="*/ 0 h 557"/>
                <a:gd name="T24" fmla="*/ 9942 w 483"/>
                <a:gd name="T25" fmla="*/ 3268 h 557"/>
                <a:gd name="T26" fmla="*/ 7805 w 483"/>
                <a:gd name="T27" fmla="*/ 9276 h 557"/>
                <a:gd name="T28" fmla="*/ 6157 w 483"/>
                <a:gd name="T29" fmla="*/ 16001 h 557"/>
                <a:gd name="T30" fmla="*/ 5513 w 483"/>
                <a:gd name="T31" fmla="*/ 22050 h 557"/>
                <a:gd name="T32" fmla="*/ 4846 w 483"/>
                <a:gd name="T33" fmla="*/ 18562 h 557"/>
                <a:gd name="T34" fmla="*/ 3922 w 483"/>
                <a:gd name="T35" fmla="*/ 15938 h 557"/>
                <a:gd name="T36" fmla="*/ 2752 w 483"/>
                <a:gd name="T37" fmla="*/ 14257 h 557"/>
                <a:gd name="T38" fmla="*/ 1315 w 483"/>
                <a:gd name="T39" fmla="*/ 13329 h 557"/>
                <a:gd name="T40" fmla="*/ 2709 w 483"/>
                <a:gd name="T41" fmla="*/ 16358 h 557"/>
                <a:gd name="T42" fmla="*/ 3255 w 483"/>
                <a:gd name="T43" fmla="*/ 20806 h 557"/>
                <a:gd name="T44" fmla="*/ 3203 w 483"/>
                <a:gd name="T45" fmla="*/ 25237 h 557"/>
                <a:gd name="T46" fmla="*/ 2608 w 483"/>
                <a:gd name="T47" fmla="*/ 28567 h 557"/>
                <a:gd name="T48" fmla="*/ 2276 w 483"/>
                <a:gd name="T49" fmla="*/ 27158 h 557"/>
                <a:gd name="T50" fmla="*/ 1753 w 483"/>
                <a:gd name="T51" fmla="*/ 25943 h 557"/>
                <a:gd name="T52" fmla="*/ 999 w 483"/>
                <a:gd name="T53" fmla="*/ 25174 h 557"/>
                <a:gd name="T54" fmla="*/ 0 w 483"/>
                <a:gd name="T55" fmla="*/ 24506 h 557"/>
                <a:gd name="T56" fmla="*/ 1331 w 483"/>
                <a:gd name="T57" fmla="*/ 27594 h 557"/>
                <a:gd name="T58" fmla="*/ 2065 w 483"/>
                <a:gd name="T59" fmla="*/ 31114 h 557"/>
                <a:gd name="T60" fmla="*/ 3583 w 483"/>
                <a:gd name="T61" fmla="*/ 33586 h 557"/>
                <a:gd name="T62" fmla="*/ 5148 w 483"/>
                <a:gd name="T63" fmla="*/ 33459 h 557"/>
                <a:gd name="T64" fmla="*/ 6885 w 483"/>
                <a:gd name="T65" fmla="*/ 33271 h 557"/>
                <a:gd name="T66" fmla="*/ 8950 w 483"/>
                <a:gd name="T67" fmla="*/ 33271 h 557"/>
                <a:gd name="T68" fmla="*/ 10322 w 483"/>
                <a:gd name="T69" fmla="*/ 30311 h 5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3"/>
                <a:gd name="T106" fmla="*/ 0 h 557"/>
                <a:gd name="T107" fmla="*/ 483 w 483"/>
                <a:gd name="T108" fmla="*/ 557 h 5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3" h="557">
                  <a:moveTo>
                    <a:pt x="299" y="433"/>
                  </a:moveTo>
                  <a:lnTo>
                    <a:pt x="312" y="364"/>
                  </a:lnTo>
                  <a:lnTo>
                    <a:pt x="335" y="299"/>
                  </a:lnTo>
                  <a:lnTo>
                    <a:pt x="365" y="244"/>
                  </a:lnTo>
                  <a:lnTo>
                    <a:pt x="398" y="195"/>
                  </a:lnTo>
                  <a:lnTo>
                    <a:pt x="432" y="154"/>
                  </a:lnTo>
                  <a:lnTo>
                    <a:pt x="462" y="125"/>
                  </a:lnTo>
                  <a:lnTo>
                    <a:pt x="483" y="107"/>
                  </a:lnTo>
                  <a:lnTo>
                    <a:pt x="432" y="125"/>
                  </a:lnTo>
                  <a:lnTo>
                    <a:pt x="388" y="154"/>
                  </a:lnTo>
                  <a:lnTo>
                    <a:pt x="350" y="193"/>
                  </a:lnTo>
                  <a:lnTo>
                    <a:pt x="316" y="235"/>
                  </a:lnTo>
                  <a:lnTo>
                    <a:pt x="289" y="279"/>
                  </a:lnTo>
                  <a:lnTo>
                    <a:pt x="265" y="321"/>
                  </a:lnTo>
                  <a:lnTo>
                    <a:pt x="251" y="355"/>
                  </a:lnTo>
                  <a:lnTo>
                    <a:pt x="241" y="384"/>
                  </a:lnTo>
                  <a:lnTo>
                    <a:pt x="242" y="321"/>
                  </a:lnTo>
                  <a:lnTo>
                    <a:pt x="251" y="258"/>
                  </a:lnTo>
                  <a:lnTo>
                    <a:pt x="264" y="197"/>
                  </a:lnTo>
                  <a:lnTo>
                    <a:pt x="280" y="141"/>
                  </a:lnTo>
                  <a:lnTo>
                    <a:pt x="299" y="92"/>
                  </a:lnTo>
                  <a:lnTo>
                    <a:pt x="318" y="51"/>
                  </a:lnTo>
                  <a:lnTo>
                    <a:pt x="337" y="19"/>
                  </a:lnTo>
                  <a:lnTo>
                    <a:pt x="351" y="0"/>
                  </a:lnTo>
                  <a:lnTo>
                    <a:pt x="322" y="21"/>
                  </a:lnTo>
                  <a:lnTo>
                    <a:pt x="289" y="54"/>
                  </a:lnTo>
                  <a:lnTo>
                    <a:pt x="257" y="99"/>
                  </a:lnTo>
                  <a:lnTo>
                    <a:pt x="227" y="153"/>
                  </a:lnTo>
                  <a:lnTo>
                    <a:pt x="200" y="209"/>
                  </a:lnTo>
                  <a:lnTo>
                    <a:pt x="179" y="264"/>
                  </a:lnTo>
                  <a:lnTo>
                    <a:pt x="166" y="319"/>
                  </a:lnTo>
                  <a:lnTo>
                    <a:pt x="160" y="364"/>
                  </a:lnTo>
                  <a:lnTo>
                    <a:pt x="152" y="333"/>
                  </a:lnTo>
                  <a:lnTo>
                    <a:pt x="141" y="306"/>
                  </a:lnTo>
                  <a:lnTo>
                    <a:pt x="128" y="284"/>
                  </a:lnTo>
                  <a:lnTo>
                    <a:pt x="114" y="263"/>
                  </a:lnTo>
                  <a:lnTo>
                    <a:pt x="98" y="247"/>
                  </a:lnTo>
                  <a:lnTo>
                    <a:pt x="80" y="235"/>
                  </a:lnTo>
                  <a:lnTo>
                    <a:pt x="60" y="227"/>
                  </a:lnTo>
                  <a:lnTo>
                    <a:pt x="38" y="220"/>
                  </a:lnTo>
                  <a:lnTo>
                    <a:pt x="61" y="240"/>
                  </a:lnTo>
                  <a:lnTo>
                    <a:pt x="79" y="270"/>
                  </a:lnTo>
                  <a:lnTo>
                    <a:pt x="90" y="305"/>
                  </a:lnTo>
                  <a:lnTo>
                    <a:pt x="95" y="343"/>
                  </a:lnTo>
                  <a:lnTo>
                    <a:pt x="95" y="381"/>
                  </a:lnTo>
                  <a:lnTo>
                    <a:pt x="93" y="416"/>
                  </a:lnTo>
                  <a:lnTo>
                    <a:pt x="85" y="448"/>
                  </a:lnTo>
                  <a:lnTo>
                    <a:pt x="76" y="471"/>
                  </a:lnTo>
                  <a:lnTo>
                    <a:pt x="71" y="458"/>
                  </a:lnTo>
                  <a:lnTo>
                    <a:pt x="66" y="448"/>
                  </a:lnTo>
                  <a:lnTo>
                    <a:pt x="60" y="437"/>
                  </a:lnTo>
                  <a:lnTo>
                    <a:pt x="51" y="428"/>
                  </a:lnTo>
                  <a:lnTo>
                    <a:pt x="41" y="420"/>
                  </a:lnTo>
                  <a:lnTo>
                    <a:pt x="29" y="415"/>
                  </a:lnTo>
                  <a:lnTo>
                    <a:pt x="15" y="408"/>
                  </a:lnTo>
                  <a:lnTo>
                    <a:pt x="0" y="404"/>
                  </a:lnTo>
                  <a:lnTo>
                    <a:pt x="19" y="433"/>
                  </a:lnTo>
                  <a:lnTo>
                    <a:pt x="39" y="455"/>
                  </a:lnTo>
                  <a:lnTo>
                    <a:pt x="52" y="479"/>
                  </a:lnTo>
                  <a:lnTo>
                    <a:pt x="60" y="513"/>
                  </a:lnTo>
                  <a:lnTo>
                    <a:pt x="55" y="557"/>
                  </a:lnTo>
                  <a:lnTo>
                    <a:pt x="104" y="554"/>
                  </a:lnTo>
                  <a:lnTo>
                    <a:pt x="129" y="555"/>
                  </a:lnTo>
                  <a:lnTo>
                    <a:pt x="150" y="552"/>
                  </a:lnTo>
                  <a:lnTo>
                    <a:pt x="178" y="554"/>
                  </a:lnTo>
                  <a:lnTo>
                    <a:pt x="200" y="549"/>
                  </a:lnTo>
                  <a:lnTo>
                    <a:pt x="223" y="551"/>
                  </a:lnTo>
                  <a:lnTo>
                    <a:pt x="260" y="549"/>
                  </a:lnTo>
                  <a:lnTo>
                    <a:pt x="319" y="551"/>
                  </a:lnTo>
                  <a:lnTo>
                    <a:pt x="300" y="500"/>
                  </a:lnTo>
                  <a:lnTo>
                    <a:pt x="299" y="433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7" name="Freeform 427"/>
            <p:cNvSpPr>
              <a:spLocks/>
            </p:cNvSpPr>
            <p:nvPr/>
          </p:nvSpPr>
          <p:spPr bwMode="auto">
            <a:xfrm flipH="1">
              <a:off x="912" y="1920"/>
              <a:ext cx="857" cy="1104"/>
            </a:xfrm>
            <a:custGeom>
              <a:avLst/>
              <a:gdLst>
                <a:gd name="T0" fmla="*/ 9741 w 483"/>
                <a:gd name="T1" fmla="*/ 22050 h 557"/>
                <a:gd name="T2" fmla="*/ 11397 w 483"/>
                <a:gd name="T3" fmla="*/ 14802 h 557"/>
                <a:gd name="T4" fmla="*/ 13490 w 483"/>
                <a:gd name="T5" fmla="*/ 9333 h 557"/>
                <a:gd name="T6" fmla="*/ 15076 w 483"/>
                <a:gd name="T7" fmla="*/ 6477 h 557"/>
                <a:gd name="T8" fmla="*/ 12099 w 483"/>
                <a:gd name="T9" fmla="*/ 9333 h 557"/>
                <a:gd name="T10" fmla="*/ 9860 w 483"/>
                <a:gd name="T11" fmla="*/ 14257 h 557"/>
                <a:gd name="T12" fmla="*/ 8267 w 483"/>
                <a:gd name="T13" fmla="*/ 19458 h 557"/>
                <a:gd name="T14" fmla="*/ 7525 w 483"/>
                <a:gd name="T15" fmla="*/ 23273 h 557"/>
                <a:gd name="T16" fmla="*/ 7834 w 483"/>
                <a:gd name="T17" fmla="*/ 15636 h 557"/>
                <a:gd name="T18" fmla="*/ 8742 w 483"/>
                <a:gd name="T19" fmla="*/ 8533 h 557"/>
                <a:gd name="T20" fmla="*/ 9920 w 483"/>
                <a:gd name="T21" fmla="*/ 3084 h 557"/>
                <a:gd name="T22" fmla="*/ 10953 w 483"/>
                <a:gd name="T23" fmla="*/ 0 h 557"/>
                <a:gd name="T24" fmla="*/ 9022 w 483"/>
                <a:gd name="T25" fmla="*/ 3268 h 557"/>
                <a:gd name="T26" fmla="*/ 7090 w 483"/>
                <a:gd name="T27" fmla="*/ 9276 h 557"/>
                <a:gd name="T28" fmla="*/ 5591 w 483"/>
                <a:gd name="T29" fmla="*/ 16001 h 557"/>
                <a:gd name="T30" fmla="*/ 4993 w 483"/>
                <a:gd name="T31" fmla="*/ 22050 h 557"/>
                <a:gd name="T32" fmla="*/ 4402 w 483"/>
                <a:gd name="T33" fmla="*/ 18562 h 557"/>
                <a:gd name="T34" fmla="*/ 3549 w 483"/>
                <a:gd name="T35" fmla="*/ 15938 h 557"/>
                <a:gd name="T36" fmla="*/ 2496 w 483"/>
                <a:gd name="T37" fmla="*/ 14257 h 557"/>
                <a:gd name="T38" fmla="*/ 1178 w 483"/>
                <a:gd name="T39" fmla="*/ 13329 h 557"/>
                <a:gd name="T40" fmla="*/ 2459 w 483"/>
                <a:gd name="T41" fmla="*/ 16358 h 557"/>
                <a:gd name="T42" fmla="*/ 2972 w 483"/>
                <a:gd name="T43" fmla="*/ 20806 h 557"/>
                <a:gd name="T44" fmla="*/ 2906 w 483"/>
                <a:gd name="T45" fmla="*/ 25237 h 557"/>
                <a:gd name="T46" fmla="*/ 2379 w 483"/>
                <a:gd name="T47" fmla="*/ 28567 h 557"/>
                <a:gd name="T48" fmla="*/ 2062 w 483"/>
                <a:gd name="T49" fmla="*/ 27158 h 557"/>
                <a:gd name="T50" fmla="*/ 1586 w 483"/>
                <a:gd name="T51" fmla="*/ 25943 h 557"/>
                <a:gd name="T52" fmla="*/ 894 w 483"/>
                <a:gd name="T53" fmla="*/ 25174 h 557"/>
                <a:gd name="T54" fmla="*/ 0 w 483"/>
                <a:gd name="T55" fmla="*/ 24506 h 557"/>
                <a:gd name="T56" fmla="*/ 1207 w 483"/>
                <a:gd name="T57" fmla="*/ 27594 h 557"/>
                <a:gd name="T58" fmla="*/ 1867 w 483"/>
                <a:gd name="T59" fmla="*/ 31114 h 557"/>
                <a:gd name="T60" fmla="*/ 3252 w 483"/>
                <a:gd name="T61" fmla="*/ 33586 h 557"/>
                <a:gd name="T62" fmla="*/ 4675 w 483"/>
                <a:gd name="T63" fmla="*/ 33459 h 557"/>
                <a:gd name="T64" fmla="*/ 6246 w 483"/>
                <a:gd name="T65" fmla="*/ 33271 h 557"/>
                <a:gd name="T66" fmla="*/ 8107 w 483"/>
                <a:gd name="T67" fmla="*/ 33271 h 557"/>
                <a:gd name="T68" fmla="*/ 9356 w 483"/>
                <a:gd name="T69" fmla="*/ 30311 h 5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3"/>
                <a:gd name="T106" fmla="*/ 0 h 557"/>
                <a:gd name="T107" fmla="*/ 483 w 483"/>
                <a:gd name="T108" fmla="*/ 557 h 5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3" h="557">
                  <a:moveTo>
                    <a:pt x="299" y="433"/>
                  </a:moveTo>
                  <a:lnTo>
                    <a:pt x="312" y="364"/>
                  </a:lnTo>
                  <a:lnTo>
                    <a:pt x="335" y="299"/>
                  </a:lnTo>
                  <a:lnTo>
                    <a:pt x="365" y="244"/>
                  </a:lnTo>
                  <a:lnTo>
                    <a:pt x="398" y="195"/>
                  </a:lnTo>
                  <a:lnTo>
                    <a:pt x="432" y="154"/>
                  </a:lnTo>
                  <a:lnTo>
                    <a:pt x="462" y="125"/>
                  </a:lnTo>
                  <a:lnTo>
                    <a:pt x="483" y="107"/>
                  </a:lnTo>
                  <a:lnTo>
                    <a:pt x="432" y="125"/>
                  </a:lnTo>
                  <a:lnTo>
                    <a:pt x="388" y="154"/>
                  </a:lnTo>
                  <a:lnTo>
                    <a:pt x="350" y="193"/>
                  </a:lnTo>
                  <a:lnTo>
                    <a:pt x="316" y="235"/>
                  </a:lnTo>
                  <a:lnTo>
                    <a:pt x="289" y="279"/>
                  </a:lnTo>
                  <a:lnTo>
                    <a:pt x="265" y="321"/>
                  </a:lnTo>
                  <a:lnTo>
                    <a:pt x="251" y="355"/>
                  </a:lnTo>
                  <a:lnTo>
                    <a:pt x="241" y="384"/>
                  </a:lnTo>
                  <a:lnTo>
                    <a:pt x="242" y="321"/>
                  </a:lnTo>
                  <a:lnTo>
                    <a:pt x="251" y="258"/>
                  </a:lnTo>
                  <a:lnTo>
                    <a:pt x="264" y="197"/>
                  </a:lnTo>
                  <a:lnTo>
                    <a:pt x="280" y="141"/>
                  </a:lnTo>
                  <a:lnTo>
                    <a:pt x="299" y="92"/>
                  </a:lnTo>
                  <a:lnTo>
                    <a:pt x="318" y="51"/>
                  </a:lnTo>
                  <a:lnTo>
                    <a:pt x="337" y="19"/>
                  </a:lnTo>
                  <a:lnTo>
                    <a:pt x="351" y="0"/>
                  </a:lnTo>
                  <a:lnTo>
                    <a:pt x="322" y="21"/>
                  </a:lnTo>
                  <a:lnTo>
                    <a:pt x="289" y="54"/>
                  </a:lnTo>
                  <a:lnTo>
                    <a:pt x="257" y="99"/>
                  </a:lnTo>
                  <a:lnTo>
                    <a:pt x="227" y="153"/>
                  </a:lnTo>
                  <a:lnTo>
                    <a:pt x="200" y="209"/>
                  </a:lnTo>
                  <a:lnTo>
                    <a:pt x="179" y="264"/>
                  </a:lnTo>
                  <a:lnTo>
                    <a:pt x="166" y="319"/>
                  </a:lnTo>
                  <a:lnTo>
                    <a:pt x="160" y="364"/>
                  </a:lnTo>
                  <a:lnTo>
                    <a:pt x="152" y="333"/>
                  </a:lnTo>
                  <a:lnTo>
                    <a:pt x="141" y="306"/>
                  </a:lnTo>
                  <a:lnTo>
                    <a:pt x="128" y="284"/>
                  </a:lnTo>
                  <a:lnTo>
                    <a:pt x="114" y="263"/>
                  </a:lnTo>
                  <a:lnTo>
                    <a:pt x="98" y="247"/>
                  </a:lnTo>
                  <a:lnTo>
                    <a:pt x="80" y="235"/>
                  </a:lnTo>
                  <a:lnTo>
                    <a:pt x="60" y="227"/>
                  </a:lnTo>
                  <a:lnTo>
                    <a:pt x="38" y="220"/>
                  </a:lnTo>
                  <a:lnTo>
                    <a:pt x="61" y="240"/>
                  </a:lnTo>
                  <a:lnTo>
                    <a:pt x="79" y="270"/>
                  </a:lnTo>
                  <a:lnTo>
                    <a:pt x="90" y="305"/>
                  </a:lnTo>
                  <a:lnTo>
                    <a:pt x="95" y="343"/>
                  </a:lnTo>
                  <a:lnTo>
                    <a:pt x="95" y="381"/>
                  </a:lnTo>
                  <a:lnTo>
                    <a:pt x="93" y="416"/>
                  </a:lnTo>
                  <a:lnTo>
                    <a:pt x="85" y="448"/>
                  </a:lnTo>
                  <a:lnTo>
                    <a:pt x="76" y="471"/>
                  </a:lnTo>
                  <a:lnTo>
                    <a:pt x="71" y="458"/>
                  </a:lnTo>
                  <a:lnTo>
                    <a:pt x="66" y="448"/>
                  </a:lnTo>
                  <a:lnTo>
                    <a:pt x="60" y="437"/>
                  </a:lnTo>
                  <a:lnTo>
                    <a:pt x="51" y="428"/>
                  </a:lnTo>
                  <a:lnTo>
                    <a:pt x="41" y="420"/>
                  </a:lnTo>
                  <a:lnTo>
                    <a:pt x="29" y="415"/>
                  </a:lnTo>
                  <a:lnTo>
                    <a:pt x="15" y="408"/>
                  </a:lnTo>
                  <a:lnTo>
                    <a:pt x="0" y="404"/>
                  </a:lnTo>
                  <a:lnTo>
                    <a:pt x="19" y="433"/>
                  </a:lnTo>
                  <a:lnTo>
                    <a:pt x="39" y="455"/>
                  </a:lnTo>
                  <a:lnTo>
                    <a:pt x="52" y="479"/>
                  </a:lnTo>
                  <a:lnTo>
                    <a:pt x="60" y="513"/>
                  </a:lnTo>
                  <a:lnTo>
                    <a:pt x="55" y="557"/>
                  </a:lnTo>
                  <a:lnTo>
                    <a:pt x="104" y="554"/>
                  </a:lnTo>
                  <a:lnTo>
                    <a:pt x="129" y="555"/>
                  </a:lnTo>
                  <a:lnTo>
                    <a:pt x="150" y="552"/>
                  </a:lnTo>
                  <a:lnTo>
                    <a:pt x="178" y="554"/>
                  </a:lnTo>
                  <a:lnTo>
                    <a:pt x="200" y="549"/>
                  </a:lnTo>
                  <a:lnTo>
                    <a:pt x="223" y="551"/>
                  </a:lnTo>
                  <a:lnTo>
                    <a:pt x="260" y="549"/>
                  </a:lnTo>
                  <a:lnTo>
                    <a:pt x="319" y="551"/>
                  </a:lnTo>
                  <a:lnTo>
                    <a:pt x="300" y="500"/>
                  </a:lnTo>
                  <a:lnTo>
                    <a:pt x="299" y="433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8" name="Freeform 428"/>
            <p:cNvSpPr>
              <a:spLocks/>
            </p:cNvSpPr>
            <p:nvPr/>
          </p:nvSpPr>
          <p:spPr bwMode="auto">
            <a:xfrm>
              <a:off x="1440" y="1920"/>
              <a:ext cx="871" cy="1104"/>
            </a:xfrm>
            <a:custGeom>
              <a:avLst/>
              <a:gdLst>
                <a:gd name="T0" fmla="*/ 10732 w 483"/>
                <a:gd name="T1" fmla="*/ 22050 h 557"/>
                <a:gd name="T2" fmla="*/ 12556 w 483"/>
                <a:gd name="T3" fmla="*/ 14802 h 557"/>
                <a:gd name="T4" fmla="*/ 14861 w 483"/>
                <a:gd name="T5" fmla="*/ 9333 h 557"/>
                <a:gd name="T6" fmla="*/ 16614 w 483"/>
                <a:gd name="T7" fmla="*/ 6477 h 557"/>
                <a:gd name="T8" fmla="*/ 13346 w 483"/>
                <a:gd name="T9" fmla="*/ 9333 h 557"/>
                <a:gd name="T10" fmla="*/ 10870 w 483"/>
                <a:gd name="T11" fmla="*/ 14257 h 557"/>
                <a:gd name="T12" fmla="*/ 9112 w 483"/>
                <a:gd name="T13" fmla="*/ 19458 h 557"/>
                <a:gd name="T14" fmla="*/ 8292 w 483"/>
                <a:gd name="T15" fmla="*/ 23273 h 557"/>
                <a:gd name="T16" fmla="*/ 8638 w 483"/>
                <a:gd name="T17" fmla="*/ 15636 h 557"/>
                <a:gd name="T18" fmla="*/ 9635 w 483"/>
                <a:gd name="T19" fmla="*/ 8533 h 557"/>
                <a:gd name="T20" fmla="*/ 10926 w 483"/>
                <a:gd name="T21" fmla="*/ 3084 h 557"/>
                <a:gd name="T22" fmla="*/ 12068 w 483"/>
                <a:gd name="T23" fmla="*/ 0 h 557"/>
                <a:gd name="T24" fmla="*/ 9942 w 483"/>
                <a:gd name="T25" fmla="*/ 3268 h 557"/>
                <a:gd name="T26" fmla="*/ 7805 w 483"/>
                <a:gd name="T27" fmla="*/ 9276 h 557"/>
                <a:gd name="T28" fmla="*/ 6157 w 483"/>
                <a:gd name="T29" fmla="*/ 16001 h 557"/>
                <a:gd name="T30" fmla="*/ 5513 w 483"/>
                <a:gd name="T31" fmla="*/ 22050 h 557"/>
                <a:gd name="T32" fmla="*/ 4846 w 483"/>
                <a:gd name="T33" fmla="*/ 18562 h 557"/>
                <a:gd name="T34" fmla="*/ 3922 w 483"/>
                <a:gd name="T35" fmla="*/ 15938 h 557"/>
                <a:gd name="T36" fmla="*/ 2752 w 483"/>
                <a:gd name="T37" fmla="*/ 14257 h 557"/>
                <a:gd name="T38" fmla="*/ 1315 w 483"/>
                <a:gd name="T39" fmla="*/ 13329 h 557"/>
                <a:gd name="T40" fmla="*/ 2709 w 483"/>
                <a:gd name="T41" fmla="*/ 16358 h 557"/>
                <a:gd name="T42" fmla="*/ 3255 w 483"/>
                <a:gd name="T43" fmla="*/ 20806 h 557"/>
                <a:gd name="T44" fmla="*/ 3203 w 483"/>
                <a:gd name="T45" fmla="*/ 25237 h 557"/>
                <a:gd name="T46" fmla="*/ 2608 w 483"/>
                <a:gd name="T47" fmla="*/ 28567 h 557"/>
                <a:gd name="T48" fmla="*/ 2276 w 483"/>
                <a:gd name="T49" fmla="*/ 27158 h 557"/>
                <a:gd name="T50" fmla="*/ 1753 w 483"/>
                <a:gd name="T51" fmla="*/ 25943 h 557"/>
                <a:gd name="T52" fmla="*/ 999 w 483"/>
                <a:gd name="T53" fmla="*/ 25174 h 557"/>
                <a:gd name="T54" fmla="*/ 0 w 483"/>
                <a:gd name="T55" fmla="*/ 24506 h 557"/>
                <a:gd name="T56" fmla="*/ 1331 w 483"/>
                <a:gd name="T57" fmla="*/ 27594 h 557"/>
                <a:gd name="T58" fmla="*/ 2065 w 483"/>
                <a:gd name="T59" fmla="*/ 31114 h 557"/>
                <a:gd name="T60" fmla="*/ 3583 w 483"/>
                <a:gd name="T61" fmla="*/ 33586 h 557"/>
                <a:gd name="T62" fmla="*/ 5148 w 483"/>
                <a:gd name="T63" fmla="*/ 33459 h 557"/>
                <a:gd name="T64" fmla="*/ 6885 w 483"/>
                <a:gd name="T65" fmla="*/ 33271 h 557"/>
                <a:gd name="T66" fmla="*/ 8950 w 483"/>
                <a:gd name="T67" fmla="*/ 33271 h 557"/>
                <a:gd name="T68" fmla="*/ 10322 w 483"/>
                <a:gd name="T69" fmla="*/ 30311 h 5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3"/>
                <a:gd name="T106" fmla="*/ 0 h 557"/>
                <a:gd name="T107" fmla="*/ 483 w 483"/>
                <a:gd name="T108" fmla="*/ 557 h 5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3" h="557">
                  <a:moveTo>
                    <a:pt x="299" y="433"/>
                  </a:moveTo>
                  <a:lnTo>
                    <a:pt x="312" y="364"/>
                  </a:lnTo>
                  <a:lnTo>
                    <a:pt x="335" y="299"/>
                  </a:lnTo>
                  <a:lnTo>
                    <a:pt x="365" y="244"/>
                  </a:lnTo>
                  <a:lnTo>
                    <a:pt x="398" y="195"/>
                  </a:lnTo>
                  <a:lnTo>
                    <a:pt x="432" y="154"/>
                  </a:lnTo>
                  <a:lnTo>
                    <a:pt x="462" y="125"/>
                  </a:lnTo>
                  <a:lnTo>
                    <a:pt x="483" y="107"/>
                  </a:lnTo>
                  <a:lnTo>
                    <a:pt x="432" y="125"/>
                  </a:lnTo>
                  <a:lnTo>
                    <a:pt x="388" y="154"/>
                  </a:lnTo>
                  <a:lnTo>
                    <a:pt x="350" y="193"/>
                  </a:lnTo>
                  <a:lnTo>
                    <a:pt x="316" y="235"/>
                  </a:lnTo>
                  <a:lnTo>
                    <a:pt x="289" y="279"/>
                  </a:lnTo>
                  <a:lnTo>
                    <a:pt x="265" y="321"/>
                  </a:lnTo>
                  <a:lnTo>
                    <a:pt x="251" y="355"/>
                  </a:lnTo>
                  <a:lnTo>
                    <a:pt x="241" y="384"/>
                  </a:lnTo>
                  <a:lnTo>
                    <a:pt x="242" y="321"/>
                  </a:lnTo>
                  <a:lnTo>
                    <a:pt x="251" y="258"/>
                  </a:lnTo>
                  <a:lnTo>
                    <a:pt x="264" y="197"/>
                  </a:lnTo>
                  <a:lnTo>
                    <a:pt x="280" y="141"/>
                  </a:lnTo>
                  <a:lnTo>
                    <a:pt x="299" y="92"/>
                  </a:lnTo>
                  <a:lnTo>
                    <a:pt x="318" y="51"/>
                  </a:lnTo>
                  <a:lnTo>
                    <a:pt x="337" y="19"/>
                  </a:lnTo>
                  <a:lnTo>
                    <a:pt x="351" y="0"/>
                  </a:lnTo>
                  <a:lnTo>
                    <a:pt x="322" y="21"/>
                  </a:lnTo>
                  <a:lnTo>
                    <a:pt x="289" y="54"/>
                  </a:lnTo>
                  <a:lnTo>
                    <a:pt x="257" y="99"/>
                  </a:lnTo>
                  <a:lnTo>
                    <a:pt x="227" y="153"/>
                  </a:lnTo>
                  <a:lnTo>
                    <a:pt x="200" y="209"/>
                  </a:lnTo>
                  <a:lnTo>
                    <a:pt x="179" y="264"/>
                  </a:lnTo>
                  <a:lnTo>
                    <a:pt x="166" y="319"/>
                  </a:lnTo>
                  <a:lnTo>
                    <a:pt x="160" y="364"/>
                  </a:lnTo>
                  <a:lnTo>
                    <a:pt x="152" y="333"/>
                  </a:lnTo>
                  <a:lnTo>
                    <a:pt x="141" y="306"/>
                  </a:lnTo>
                  <a:lnTo>
                    <a:pt x="128" y="284"/>
                  </a:lnTo>
                  <a:lnTo>
                    <a:pt x="114" y="263"/>
                  </a:lnTo>
                  <a:lnTo>
                    <a:pt x="98" y="247"/>
                  </a:lnTo>
                  <a:lnTo>
                    <a:pt x="80" y="235"/>
                  </a:lnTo>
                  <a:lnTo>
                    <a:pt x="60" y="227"/>
                  </a:lnTo>
                  <a:lnTo>
                    <a:pt x="38" y="220"/>
                  </a:lnTo>
                  <a:lnTo>
                    <a:pt x="61" y="240"/>
                  </a:lnTo>
                  <a:lnTo>
                    <a:pt x="79" y="270"/>
                  </a:lnTo>
                  <a:lnTo>
                    <a:pt x="90" y="305"/>
                  </a:lnTo>
                  <a:lnTo>
                    <a:pt x="95" y="343"/>
                  </a:lnTo>
                  <a:lnTo>
                    <a:pt x="95" y="381"/>
                  </a:lnTo>
                  <a:lnTo>
                    <a:pt x="93" y="416"/>
                  </a:lnTo>
                  <a:lnTo>
                    <a:pt x="85" y="448"/>
                  </a:lnTo>
                  <a:lnTo>
                    <a:pt x="76" y="471"/>
                  </a:lnTo>
                  <a:lnTo>
                    <a:pt x="71" y="458"/>
                  </a:lnTo>
                  <a:lnTo>
                    <a:pt x="66" y="448"/>
                  </a:lnTo>
                  <a:lnTo>
                    <a:pt x="60" y="437"/>
                  </a:lnTo>
                  <a:lnTo>
                    <a:pt x="51" y="428"/>
                  </a:lnTo>
                  <a:lnTo>
                    <a:pt x="41" y="420"/>
                  </a:lnTo>
                  <a:lnTo>
                    <a:pt x="29" y="415"/>
                  </a:lnTo>
                  <a:lnTo>
                    <a:pt x="15" y="408"/>
                  </a:lnTo>
                  <a:lnTo>
                    <a:pt x="0" y="404"/>
                  </a:lnTo>
                  <a:lnTo>
                    <a:pt x="19" y="433"/>
                  </a:lnTo>
                  <a:lnTo>
                    <a:pt x="39" y="455"/>
                  </a:lnTo>
                  <a:lnTo>
                    <a:pt x="52" y="479"/>
                  </a:lnTo>
                  <a:lnTo>
                    <a:pt x="60" y="513"/>
                  </a:lnTo>
                  <a:lnTo>
                    <a:pt x="55" y="557"/>
                  </a:lnTo>
                  <a:lnTo>
                    <a:pt x="104" y="554"/>
                  </a:lnTo>
                  <a:lnTo>
                    <a:pt x="129" y="555"/>
                  </a:lnTo>
                  <a:lnTo>
                    <a:pt x="150" y="552"/>
                  </a:lnTo>
                  <a:lnTo>
                    <a:pt x="178" y="554"/>
                  </a:lnTo>
                  <a:lnTo>
                    <a:pt x="200" y="549"/>
                  </a:lnTo>
                  <a:lnTo>
                    <a:pt x="223" y="551"/>
                  </a:lnTo>
                  <a:lnTo>
                    <a:pt x="260" y="549"/>
                  </a:lnTo>
                  <a:lnTo>
                    <a:pt x="319" y="551"/>
                  </a:lnTo>
                  <a:lnTo>
                    <a:pt x="300" y="500"/>
                  </a:lnTo>
                  <a:lnTo>
                    <a:pt x="299" y="433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900" name="Group 429"/>
          <p:cNvGrpSpPr>
            <a:grpSpLocks/>
          </p:cNvGrpSpPr>
          <p:nvPr/>
        </p:nvGrpSpPr>
        <p:grpSpPr bwMode="auto">
          <a:xfrm>
            <a:off x="5562600" y="5867400"/>
            <a:ext cx="1524000" cy="685800"/>
            <a:chOff x="672" y="1920"/>
            <a:chExt cx="1639" cy="1104"/>
          </a:xfrm>
        </p:grpSpPr>
        <p:sp>
          <p:nvSpPr>
            <p:cNvPr id="79913" name="Freeform 426"/>
            <p:cNvSpPr>
              <a:spLocks/>
            </p:cNvSpPr>
            <p:nvPr/>
          </p:nvSpPr>
          <p:spPr bwMode="auto">
            <a:xfrm>
              <a:off x="672" y="1920"/>
              <a:ext cx="871" cy="1104"/>
            </a:xfrm>
            <a:custGeom>
              <a:avLst/>
              <a:gdLst>
                <a:gd name="T0" fmla="*/ 10732 w 483"/>
                <a:gd name="T1" fmla="*/ 22050 h 557"/>
                <a:gd name="T2" fmla="*/ 12556 w 483"/>
                <a:gd name="T3" fmla="*/ 14802 h 557"/>
                <a:gd name="T4" fmla="*/ 14861 w 483"/>
                <a:gd name="T5" fmla="*/ 9333 h 557"/>
                <a:gd name="T6" fmla="*/ 16614 w 483"/>
                <a:gd name="T7" fmla="*/ 6477 h 557"/>
                <a:gd name="T8" fmla="*/ 13346 w 483"/>
                <a:gd name="T9" fmla="*/ 9333 h 557"/>
                <a:gd name="T10" fmla="*/ 10870 w 483"/>
                <a:gd name="T11" fmla="*/ 14257 h 557"/>
                <a:gd name="T12" fmla="*/ 9112 w 483"/>
                <a:gd name="T13" fmla="*/ 19458 h 557"/>
                <a:gd name="T14" fmla="*/ 8292 w 483"/>
                <a:gd name="T15" fmla="*/ 23273 h 557"/>
                <a:gd name="T16" fmla="*/ 8638 w 483"/>
                <a:gd name="T17" fmla="*/ 15636 h 557"/>
                <a:gd name="T18" fmla="*/ 9635 w 483"/>
                <a:gd name="T19" fmla="*/ 8533 h 557"/>
                <a:gd name="T20" fmla="*/ 10926 w 483"/>
                <a:gd name="T21" fmla="*/ 3084 h 557"/>
                <a:gd name="T22" fmla="*/ 12068 w 483"/>
                <a:gd name="T23" fmla="*/ 0 h 557"/>
                <a:gd name="T24" fmla="*/ 9942 w 483"/>
                <a:gd name="T25" fmla="*/ 3268 h 557"/>
                <a:gd name="T26" fmla="*/ 7805 w 483"/>
                <a:gd name="T27" fmla="*/ 9276 h 557"/>
                <a:gd name="T28" fmla="*/ 6157 w 483"/>
                <a:gd name="T29" fmla="*/ 16001 h 557"/>
                <a:gd name="T30" fmla="*/ 5513 w 483"/>
                <a:gd name="T31" fmla="*/ 22050 h 557"/>
                <a:gd name="T32" fmla="*/ 4846 w 483"/>
                <a:gd name="T33" fmla="*/ 18562 h 557"/>
                <a:gd name="T34" fmla="*/ 3922 w 483"/>
                <a:gd name="T35" fmla="*/ 15938 h 557"/>
                <a:gd name="T36" fmla="*/ 2752 w 483"/>
                <a:gd name="T37" fmla="*/ 14257 h 557"/>
                <a:gd name="T38" fmla="*/ 1315 w 483"/>
                <a:gd name="T39" fmla="*/ 13329 h 557"/>
                <a:gd name="T40" fmla="*/ 2709 w 483"/>
                <a:gd name="T41" fmla="*/ 16358 h 557"/>
                <a:gd name="T42" fmla="*/ 3255 w 483"/>
                <a:gd name="T43" fmla="*/ 20806 h 557"/>
                <a:gd name="T44" fmla="*/ 3203 w 483"/>
                <a:gd name="T45" fmla="*/ 25237 h 557"/>
                <a:gd name="T46" fmla="*/ 2608 w 483"/>
                <a:gd name="T47" fmla="*/ 28567 h 557"/>
                <a:gd name="T48" fmla="*/ 2276 w 483"/>
                <a:gd name="T49" fmla="*/ 27158 h 557"/>
                <a:gd name="T50" fmla="*/ 1753 w 483"/>
                <a:gd name="T51" fmla="*/ 25943 h 557"/>
                <a:gd name="T52" fmla="*/ 999 w 483"/>
                <a:gd name="T53" fmla="*/ 25174 h 557"/>
                <a:gd name="T54" fmla="*/ 0 w 483"/>
                <a:gd name="T55" fmla="*/ 24506 h 557"/>
                <a:gd name="T56" fmla="*/ 1331 w 483"/>
                <a:gd name="T57" fmla="*/ 27594 h 557"/>
                <a:gd name="T58" fmla="*/ 2065 w 483"/>
                <a:gd name="T59" fmla="*/ 31114 h 557"/>
                <a:gd name="T60" fmla="*/ 3583 w 483"/>
                <a:gd name="T61" fmla="*/ 33586 h 557"/>
                <a:gd name="T62" fmla="*/ 5148 w 483"/>
                <a:gd name="T63" fmla="*/ 33459 h 557"/>
                <a:gd name="T64" fmla="*/ 6885 w 483"/>
                <a:gd name="T65" fmla="*/ 33271 h 557"/>
                <a:gd name="T66" fmla="*/ 8950 w 483"/>
                <a:gd name="T67" fmla="*/ 33271 h 557"/>
                <a:gd name="T68" fmla="*/ 10322 w 483"/>
                <a:gd name="T69" fmla="*/ 30311 h 5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3"/>
                <a:gd name="T106" fmla="*/ 0 h 557"/>
                <a:gd name="T107" fmla="*/ 483 w 483"/>
                <a:gd name="T108" fmla="*/ 557 h 5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3" h="557">
                  <a:moveTo>
                    <a:pt x="299" y="433"/>
                  </a:moveTo>
                  <a:lnTo>
                    <a:pt x="312" y="364"/>
                  </a:lnTo>
                  <a:lnTo>
                    <a:pt x="335" y="299"/>
                  </a:lnTo>
                  <a:lnTo>
                    <a:pt x="365" y="244"/>
                  </a:lnTo>
                  <a:lnTo>
                    <a:pt x="398" y="195"/>
                  </a:lnTo>
                  <a:lnTo>
                    <a:pt x="432" y="154"/>
                  </a:lnTo>
                  <a:lnTo>
                    <a:pt x="462" y="125"/>
                  </a:lnTo>
                  <a:lnTo>
                    <a:pt x="483" y="107"/>
                  </a:lnTo>
                  <a:lnTo>
                    <a:pt x="432" y="125"/>
                  </a:lnTo>
                  <a:lnTo>
                    <a:pt x="388" y="154"/>
                  </a:lnTo>
                  <a:lnTo>
                    <a:pt x="350" y="193"/>
                  </a:lnTo>
                  <a:lnTo>
                    <a:pt x="316" y="235"/>
                  </a:lnTo>
                  <a:lnTo>
                    <a:pt x="289" y="279"/>
                  </a:lnTo>
                  <a:lnTo>
                    <a:pt x="265" y="321"/>
                  </a:lnTo>
                  <a:lnTo>
                    <a:pt x="251" y="355"/>
                  </a:lnTo>
                  <a:lnTo>
                    <a:pt x="241" y="384"/>
                  </a:lnTo>
                  <a:lnTo>
                    <a:pt x="242" y="321"/>
                  </a:lnTo>
                  <a:lnTo>
                    <a:pt x="251" y="258"/>
                  </a:lnTo>
                  <a:lnTo>
                    <a:pt x="264" y="197"/>
                  </a:lnTo>
                  <a:lnTo>
                    <a:pt x="280" y="141"/>
                  </a:lnTo>
                  <a:lnTo>
                    <a:pt x="299" y="92"/>
                  </a:lnTo>
                  <a:lnTo>
                    <a:pt x="318" y="51"/>
                  </a:lnTo>
                  <a:lnTo>
                    <a:pt x="337" y="19"/>
                  </a:lnTo>
                  <a:lnTo>
                    <a:pt x="351" y="0"/>
                  </a:lnTo>
                  <a:lnTo>
                    <a:pt x="322" y="21"/>
                  </a:lnTo>
                  <a:lnTo>
                    <a:pt x="289" y="54"/>
                  </a:lnTo>
                  <a:lnTo>
                    <a:pt x="257" y="99"/>
                  </a:lnTo>
                  <a:lnTo>
                    <a:pt x="227" y="153"/>
                  </a:lnTo>
                  <a:lnTo>
                    <a:pt x="200" y="209"/>
                  </a:lnTo>
                  <a:lnTo>
                    <a:pt x="179" y="264"/>
                  </a:lnTo>
                  <a:lnTo>
                    <a:pt x="166" y="319"/>
                  </a:lnTo>
                  <a:lnTo>
                    <a:pt x="160" y="364"/>
                  </a:lnTo>
                  <a:lnTo>
                    <a:pt x="152" y="333"/>
                  </a:lnTo>
                  <a:lnTo>
                    <a:pt x="141" y="306"/>
                  </a:lnTo>
                  <a:lnTo>
                    <a:pt x="128" y="284"/>
                  </a:lnTo>
                  <a:lnTo>
                    <a:pt x="114" y="263"/>
                  </a:lnTo>
                  <a:lnTo>
                    <a:pt x="98" y="247"/>
                  </a:lnTo>
                  <a:lnTo>
                    <a:pt x="80" y="235"/>
                  </a:lnTo>
                  <a:lnTo>
                    <a:pt x="60" y="227"/>
                  </a:lnTo>
                  <a:lnTo>
                    <a:pt x="38" y="220"/>
                  </a:lnTo>
                  <a:lnTo>
                    <a:pt x="61" y="240"/>
                  </a:lnTo>
                  <a:lnTo>
                    <a:pt x="79" y="270"/>
                  </a:lnTo>
                  <a:lnTo>
                    <a:pt x="90" y="305"/>
                  </a:lnTo>
                  <a:lnTo>
                    <a:pt x="95" y="343"/>
                  </a:lnTo>
                  <a:lnTo>
                    <a:pt x="95" y="381"/>
                  </a:lnTo>
                  <a:lnTo>
                    <a:pt x="93" y="416"/>
                  </a:lnTo>
                  <a:lnTo>
                    <a:pt x="85" y="448"/>
                  </a:lnTo>
                  <a:lnTo>
                    <a:pt x="76" y="471"/>
                  </a:lnTo>
                  <a:lnTo>
                    <a:pt x="71" y="458"/>
                  </a:lnTo>
                  <a:lnTo>
                    <a:pt x="66" y="448"/>
                  </a:lnTo>
                  <a:lnTo>
                    <a:pt x="60" y="437"/>
                  </a:lnTo>
                  <a:lnTo>
                    <a:pt x="51" y="428"/>
                  </a:lnTo>
                  <a:lnTo>
                    <a:pt x="41" y="420"/>
                  </a:lnTo>
                  <a:lnTo>
                    <a:pt x="29" y="415"/>
                  </a:lnTo>
                  <a:lnTo>
                    <a:pt x="15" y="408"/>
                  </a:lnTo>
                  <a:lnTo>
                    <a:pt x="0" y="404"/>
                  </a:lnTo>
                  <a:lnTo>
                    <a:pt x="19" y="433"/>
                  </a:lnTo>
                  <a:lnTo>
                    <a:pt x="39" y="455"/>
                  </a:lnTo>
                  <a:lnTo>
                    <a:pt x="52" y="479"/>
                  </a:lnTo>
                  <a:lnTo>
                    <a:pt x="60" y="513"/>
                  </a:lnTo>
                  <a:lnTo>
                    <a:pt x="55" y="557"/>
                  </a:lnTo>
                  <a:lnTo>
                    <a:pt x="104" y="554"/>
                  </a:lnTo>
                  <a:lnTo>
                    <a:pt x="129" y="555"/>
                  </a:lnTo>
                  <a:lnTo>
                    <a:pt x="150" y="552"/>
                  </a:lnTo>
                  <a:lnTo>
                    <a:pt x="178" y="554"/>
                  </a:lnTo>
                  <a:lnTo>
                    <a:pt x="200" y="549"/>
                  </a:lnTo>
                  <a:lnTo>
                    <a:pt x="223" y="551"/>
                  </a:lnTo>
                  <a:lnTo>
                    <a:pt x="260" y="549"/>
                  </a:lnTo>
                  <a:lnTo>
                    <a:pt x="319" y="551"/>
                  </a:lnTo>
                  <a:lnTo>
                    <a:pt x="300" y="500"/>
                  </a:lnTo>
                  <a:lnTo>
                    <a:pt x="299" y="433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4" name="Freeform 427"/>
            <p:cNvSpPr>
              <a:spLocks/>
            </p:cNvSpPr>
            <p:nvPr/>
          </p:nvSpPr>
          <p:spPr bwMode="auto">
            <a:xfrm flipH="1">
              <a:off x="912" y="1920"/>
              <a:ext cx="857" cy="1104"/>
            </a:xfrm>
            <a:custGeom>
              <a:avLst/>
              <a:gdLst>
                <a:gd name="T0" fmla="*/ 9741 w 483"/>
                <a:gd name="T1" fmla="*/ 22050 h 557"/>
                <a:gd name="T2" fmla="*/ 11397 w 483"/>
                <a:gd name="T3" fmla="*/ 14802 h 557"/>
                <a:gd name="T4" fmla="*/ 13490 w 483"/>
                <a:gd name="T5" fmla="*/ 9333 h 557"/>
                <a:gd name="T6" fmla="*/ 15076 w 483"/>
                <a:gd name="T7" fmla="*/ 6477 h 557"/>
                <a:gd name="T8" fmla="*/ 12099 w 483"/>
                <a:gd name="T9" fmla="*/ 9333 h 557"/>
                <a:gd name="T10" fmla="*/ 9860 w 483"/>
                <a:gd name="T11" fmla="*/ 14257 h 557"/>
                <a:gd name="T12" fmla="*/ 8267 w 483"/>
                <a:gd name="T13" fmla="*/ 19458 h 557"/>
                <a:gd name="T14" fmla="*/ 7525 w 483"/>
                <a:gd name="T15" fmla="*/ 23273 h 557"/>
                <a:gd name="T16" fmla="*/ 7834 w 483"/>
                <a:gd name="T17" fmla="*/ 15636 h 557"/>
                <a:gd name="T18" fmla="*/ 8742 w 483"/>
                <a:gd name="T19" fmla="*/ 8533 h 557"/>
                <a:gd name="T20" fmla="*/ 9920 w 483"/>
                <a:gd name="T21" fmla="*/ 3084 h 557"/>
                <a:gd name="T22" fmla="*/ 10953 w 483"/>
                <a:gd name="T23" fmla="*/ 0 h 557"/>
                <a:gd name="T24" fmla="*/ 9022 w 483"/>
                <a:gd name="T25" fmla="*/ 3268 h 557"/>
                <a:gd name="T26" fmla="*/ 7090 w 483"/>
                <a:gd name="T27" fmla="*/ 9276 h 557"/>
                <a:gd name="T28" fmla="*/ 5591 w 483"/>
                <a:gd name="T29" fmla="*/ 16001 h 557"/>
                <a:gd name="T30" fmla="*/ 4993 w 483"/>
                <a:gd name="T31" fmla="*/ 22050 h 557"/>
                <a:gd name="T32" fmla="*/ 4402 w 483"/>
                <a:gd name="T33" fmla="*/ 18562 h 557"/>
                <a:gd name="T34" fmla="*/ 3549 w 483"/>
                <a:gd name="T35" fmla="*/ 15938 h 557"/>
                <a:gd name="T36" fmla="*/ 2496 w 483"/>
                <a:gd name="T37" fmla="*/ 14257 h 557"/>
                <a:gd name="T38" fmla="*/ 1178 w 483"/>
                <a:gd name="T39" fmla="*/ 13329 h 557"/>
                <a:gd name="T40" fmla="*/ 2459 w 483"/>
                <a:gd name="T41" fmla="*/ 16358 h 557"/>
                <a:gd name="T42" fmla="*/ 2972 w 483"/>
                <a:gd name="T43" fmla="*/ 20806 h 557"/>
                <a:gd name="T44" fmla="*/ 2906 w 483"/>
                <a:gd name="T45" fmla="*/ 25237 h 557"/>
                <a:gd name="T46" fmla="*/ 2379 w 483"/>
                <a:gd name="T47" fmla="*/ 28567 h 557"/>
                <a:gd name="T48" fmla="*/ 2062 w 483"/>
                <a:gd name="T49" fmla="*/ 27158 h 557"/>
                <a:gd name="T50" fmla="*/ 1586 w 483"/>
                <a:gd name="T51" fmla="*/ 25943 h 557"/>
                <a:gd name="T52" fmla="*/ 894 w 483"/>
                <a:gd name="T53" fmla="*/ 25174 h 557"/>
                <a:gd name="T54" fmla="*/ 0 w 483"/>
                <a:gd name="T55" fmla="*/ 24506 h 557"/>
                <a:gd name="T56" fmla="*/ 1207 w 483"/>
                <a:gd name="T57" fmla="*/ 27594 h 557"/>
                <a:gd name="T58" fmla="*/ 1867 w 483"/>
                <a:gd name="T59" fmla="*/ 31114 h 557"/>
                <a:gd name="T60" fmla="*/ 3252 w 483"/>
                <a:gd name="T61" fmla="*/ 33586 h 557"/>
                <a:gd name="T62" fmla="*/ 4675 w 483"/>
                <a:gd name="T63" fmla="*/ 33459 h 557"/>
                <a:gd name="T64" fmla="*/ 6246 w 483"/>
                <a:gd name="T65" fmla="*/ 33271 h 557"/>
                <a:gd name="T66" fmla="*/ 8107 w 483"/>
                <a:gd name="T67" fmla="*/ 33271 h 557"/>
                <a:gd name="T68" fmla="*/ 9356 w 483"/>
                <a:gd name="T69" fmla="*/ 30311 h 5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3"/>
                <a:gd name="T106" fmla="*/ 0 h 557"/>
                <a:gd name="T107" fmla="*/ 483 w 483"/>
                <a:gd name="T108" fmla="*/ 557 h 5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3" h="557">
                  <a:moveTo>
                    <a:pt x="299" y="433"/>
                  </a:moveTo>
                  <a:lnTo>
                    <a:pt x="312" y="364"/>
                  </a:lnTo>
                  <a:lnTo>
                    <a:pt x="335" y="299"/>
                  </a:lnTo>
                  <a:lnTo>
                    <a:pt x="365" y="244"/>
                  </a:lnTo>
                  <a:lnTo>
                    <a:pt x="398" y="195"/>
                  </a:lnTo>
                  <a:lnTo>
                    <a:pt x="432" y="154"/>
                  </a:lnTo>
                  <a:lnTo>
                    <a:pt x="462" y="125"/>
                  </a:lnTo>
                  <a:lnTo>
                    <a:pt x="483" y="107"/>
                  </a:lnTo>
                  <a:lnTo>
                    <a:pt x="432" y="125"/>
                  </a:lnTo>
                  <a:lnTo>
                    <a:pt x="388" y="154"/>
                  </a:lnTo>
                  <a:lnTo>
                    <a:pt x="350" y="193"/>
                  </a:lnTo>
                  <a:lnTo>
                    <a:pt x="316" y="235"/>
                  </a:lnTo>
                  <a:lnTo>
                    <a:pt x="289" y="279"/>
                  </a:lnTo>
                  <a:lnTo>
                    <a:pt x="265" y="321"/>
                  </a:lnTo>
                  <a:lnTo>
                    <a:pt x="251" y="355"/>
                  </a:lnTo>
                  <a:lnTo>
                    <a:pt x="241" y="384"/>
                  </a:lnTo>
                  <a:lnTo>
                    <a:pt x="242" y="321"/>
                  </a:lnTo>
                  <a:lnTo>
                    <a:pt x="251" y="258"/>
                  </a:lnTo>
                  <a:lnTo>
                    <a:pt x="264" y="197"/>
                  </a:lnTo>
                  <a:lnTo>
                    <a:pt x="280" y="141"/>
                  </a:lnTo>
                  <a:lnTo>
                    <a:pt x="299" y="92"/>
                  </a:lnTo>
                  <a:lnTo>
                    <a:pt x="318" y="51"/>
                  </a:lnTo>
                  <a:lnTo>
                    <a:pt x="337" y="19"/>
                  </a:lnTo>
                  <a:lnTo>
                    <a:pt x="351" y="0"/>
                  </a:lnTo>
                  <a:lnTo>
                    <a:pt x="322" y="21"/>
                  </a:lnTo>
                  <a:lnTo>
                    <a:pt x="289" y="54"/>
                  </a:lnTo>
                  <a:lnTo>
                    <a:pt x="257" y="99"/>
                  </a:lnTo>
                  <a:lnTo>
                    <a:pt x="227" y="153"/>
                  </a:lnTo>
                  <a:lnTo>
                    <a:pt x="200" y="209"/>
                  </a:lnTo>
                  <a:lnTo>
                    <a:pt x="179" y="264"/>
                  </a:lnTo>
                  <a:lnTo>
                    <a:pt x="166" y="319"/>
                  </a:lnTo>
                  <a:lnTo>
                    <a:pt x="160" y="364"/>
                  </a:lnTo>
                  <a:lnTo>
                    <a:pt x="152" y="333"/>
                  </a:lnTo>
                  <a:lnTo>
                    <a:pt x="141" y="306"/>
                  </a:lnTo>
                  <a:lnTo>
                    <a:pt x="128" y="284"/>
                  </a:lnTo>
                  <a:lnTo>
                    <a:pt x="114" y="263"/>
                  </a:lnTo>
                  <a:lnTo>
                    <a:pt x="98" y="247"/>
                  </a:lnTo>
                  <a:lnTo>
                    <a:pt x="80" y="235"/>
                  </a:lnTo>
                  <a:lnTo>
                    <a:pt x="60" y="227"/>
                  </a:lnTo>
                  <a:lnTo>
                    <a:pt x="38" y="220"/>
                  </a:lnTo>
                  <a:lnTo>
                    <a:pt x="61" y="240"/>
                  </a:lnTo>
                  <a:lnTo>
                    <a:pt x="79" y="270"/>
                  </a:lnTo>
                  <a:lnTo>
                    <a:pt x="90" y="305"/>
                  </a:lnTo>
                  <a:lnTo>
                    <a:pt x="95" y="343"/>
                  </a:lnTo>
                  <a:lnTo>
                    <a:pt x="95" y="381"/>
                  </a:lnTo>
                  <a:lnTo>
                    <a:pt x="93" y="416"/>
                  </a:lnTo>
                  <a:lnTo>
                    <a:pt x="85" y="448"/>
                  </a:lnTo>
                  <a:lnTo>
                    <a:pt x="76" y="471"/>
                  </a:lnTo>
                  <a:lnTo>
                    <a:pt x="71" y="458"/>
                  </a:lnTo>
                  <a:lnTo>
                    <a:pt x="66" y="448"/>
                  </a:lnTo>
                  <a:lnTo>
                    <a:pt x="60" y="437"/>
                  </a:lnTo>
                  <a:lnTo>
                    <a:pt x="51" y="428"/>
                  </a:lnTo>
                  <a:lnTo>
                    <a:pt x="41" y="420"/>
                  </a:lnTo>
                  <a:lnTo>
                    <a:pt x="29" y="415"/>
                  </a:lnTo>
                  <a:lnTo>
                    <a:pt x="15" y="408"/>
                  </a:lnTo>
                  <a:lnTo>
                    <a:pt x="0" y="404"/>
                  </a:lnTo>
                  <a:lnTo>
                    <a:pt x="19" y="433"/>
                  </a:lnTo>
                  <a:lnTo>
                    <a:pt x="39" y="455"/>
                  </a:lnTo>
                  <a:lnTo>
                    <a:pt x="52" y="479"/>
                  </a:lnTo>
                  <a:lnTo>
                    <a:pt x="60" y="513"/>
                  </a:lnTo>
                  <a:lnTo>
                    <a:pt x="55" y="557"/>
                  </a:lnTo>
                  <a:lnTo>
                    <a:pt x="104" y="554"/>
                  </a:lnTo>
                  <a:lnTo>
                    <a:pt x="129" y="555"/>
                  </a:lnTo>
                  <a:lnTo>
                    <a:pt x="150" y="552"/>
                  </a:lnTo>
                  <a:lnTo>
                    <a:pt x="178" y="554"/>
                  </a:lnTo>
                  <a:lnTo>
                    <a:pt x="200" y="549"/>
                  </a:lnTo>
                  <a:lnTo>
                    <a:pt x="223" y="551"/>
                  </a:lnTo>
                  <a:lnTo>
                    <a:pt x="260" y="549"/>
                  </a:lnTo>
                  <a:lnTo>
                    <a:pt x="319" y="551"/>
                  </a:lnTo>
                  <a:lnTo>
                    <a:pt x="300" y="500"/>
                  </a:lnTo>
                  <a:lnTo>
                    <a:pt x="299" y="433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5" name="Freeform 428"/>
            <p:cNvSpPr>
              <a:spLocks/>
            </p:cNvSpPr>
            <p:nvPr/>
          </p:nvSpPr>
          <p:spPr bwMode="auto">
            <a:xfrm>
              <a:off x="1440" y="1920"/>
              <a:ext cx="871" cy="1104"/>
            </a:xfrm>
            <a:custGeom>
              <a:avLst/>
              <a:gdLst>
                <a:gd name="T0" fmla="*/ 10732 w 483"/>
                <a:gd name="T1" fmla="*/ 22050 h 557"/>
                <a:gd name="T2" fmla="*/ 12556 w 483"/>
                <a:gd name="T3" fmla="*/ 14802 h 557"/>
                <a:gd name="T4" fmla="*/ 14861 w 483"/>
                <a:gd name="T5" fmla="*/ 9333 h 557"/>
                <a:gd name="T6" fmla="*/ 16614 w 483"/>
                <a:gd name="T7" fmla="*/ 6477 h 557"/>
                <a:gd name="T8" fmla="*/ 13346 w 483"/>
                <a:gd name="T9" fmla="*/ 9333 h 557"/>
                <a:gd name="T10" fmla="*/ 10870 w 483"/>
                <a:gd name="T11" fmla="*/ 14257 h 557"/>
                <a:gd name="T12" fmla="*/ 9112 w 483"/>
                <a:gd name="T13" fmla="*/ 19458 h 557"/>
                <a:gd name="T14" fmla="*/ 8292 w 483"/>
                <a:gd name="T15" fmla="*/ 23273 h 557"/>
                <a:gd name="T16" fmla="*/ 8638 w 483"/>
                <a:gd name="T17" fmla="*/ 15636 h 557"/>
                <a:gd name="T18" fmla="*/ 9635 w 483"/>
                <a:gd name="T19" fmla="*/ 8533 h 557"/>
                <a:gd name="T20" fmla="*/ 10926 w 483"/>
                <a:gd name="T21" fmla="*/ 3084 h 557"/>
                <a:gd name="T22" fmla="*/ 12068 w 483"/>
                <a:gd name="T23" fmla="*/ 0 h 557"/>
                <a:gd name="T24" fmla="*/ 9942 w 483"/>
                <a:gd name="T25" fmla="*/ 3268 h 557"/>
                <a:gd name="T26" fmla="*/ 7805 w 483"/>
                <a:gd name="T27" fmla="*/ 9276 h 557"/>
                <a:gd name="T28" fmla="*/ 6157 w 483"/>
                <a:gd name="T29" fmla="*/ 16001 h 557"/>
                <a:gd name="T30" fmla="*/ 5513 w 483"/>
                <a:gd name="T31" fmla="*/ 22050 h 557"/>
                <a:gd name="T32" fmla="*/ 4846 w 483"/>
                <a:gd name="T33" fmla="*/ 18562 h 557"/>
                <a:gd name="T34" fmla="*/ 3922 w 483"/>
                <a:gd name="T35" fmla="*/ 15938 h 557"/>
                <a:gd name="T36" fmla="*/ 2752 w 483"/>
                <a:gd name="T37" fmla="*/ 14257 h 557"/>
                <a:gd name="T38" fmla="*/ 1315 w 483"/>
                <a:gd name="T39" fmla="*/ 13329 h 557"/>
                <a:gd name="T40" fmla="*/ 2709 w 483"/>
                <a:gd name="T41" fmla="*/ 16358 h 557"/>
                <a:gd name="T42" fmla="*/ 3255 w 483"/>
                <a:gd name="T43" fmla="*/ 20806 h 557"/>
                <a:gd name="T44" fmla="*/ 3203 w 483"/>
                <a:gd name="T45" fmla="*/ 25237 h 557"/>
                <a:gd name="T46" fmla="*/ 2608 w 483"/>
                <a:gd name="T47" fmla="*/ 28567 h 557"/>
                <a:gd name="T48" fmla="*/ 2276 w 483"/>
                <a:gd name="T49" fmla="*/ 27158 h 557"/>
                <a:gd name="T50" fmla="*/ 1753 w 483"/>
                <a:gd name="T51" fmla="*/ 25943 h 557"/>
                <a:gd name="T52" fmla="*/ 999 w 483"/>
                <a:gd name="T53" fmla="*/ 25174 h 557"/>
                <a:gd name="T54" fmla="*/ 0 w 483"/>
                <a:gd name="T55" fmla="*/ 24506 h 557"/>
                <a:gd name="T56" fmla="*/ 1331 w 483"/>
                <a:gd name="T57" fmla="*/ 27594 h 557"/>
                <a:gd name="T58" fmla="*/ 2065 w 483"/>
                <a:gd name="T59" fmla="*/ 31114 h 557"/>
                <a:gd name="T60" fmla="*/ 3583 w 483"/>
                <a:gd name="T61" fmla="*/ 33586 h 557"/>
                <a:gd name="T62" fmla="*/ 5148 w 483"/>
                <a:gd name="T63" fmla="*/ 33459 h 557"/>
                <a:gd name="T64" fmla="*/ 6885 w 483"/>
                <a:gd name="T65" fmla="*/ 33271 h 557"/>
                <a:gd name="T66" fmla="*/ 8950 w 483"/>
                <a:gd name="T67" fmla="*/ 33271 h 557"/>
                <a:gd name="T68" fmla="*/ 10322 w 483"/>
                <a:gd name="T69" fmla="*/ 30311 h 5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3"/>
                <a:gd name="T106" fmla="*/ 0 h 557"/>
                <a:gd name="T107" fmla="*/ 483 w 483"/>
                <a:gd name="T108" fmla="*/ 557 h 5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3" h="557">
                  <a:moveTo>
                    <a:pt x="299" y="433"/>
                  </a:moveTo>
                  <a:lnTo>
                    <a:pt x="312" y="364"/>
                  </a:lnTo>
                  <a:lnTo>
                    <a:pt x="335" y="299"/>
                  </a:lnTo>
                  <a:lnTo>
                    <a:pt x="365" y="244"/>
                  </a:lnTo>
                  <a:lnTo>
                    <a:pt x="398" y="195"/>
                  </a:lnTo>
                  <a:lnTo>
                    <a:pt x="432" y="154"/>
                  </a:lnTo>
                  <a:lnTo>
                    <a:pt x="462" y="125"/>
                  </a:lnTo>
                  <a:lnTo>
                    <a:pt x="483" y="107"/>
                  </a:lnTo>
                  <a:lnTo>
                    <a:pt x="432" y="125"/>
                  </a:lnTo>
                  <a:lnTo>
                    <a:pt x="388" y="154"/>
                  </a:lnTo>
                  <a:lnTo>
                    <a:pt x="350" y="193"/>
                  </a:lnTo>
                  <a:lnTo>
                    <a:pt x="316" y="235"/>
                  </a:lnTo>
                  <a:lnTo>
                    <a:pt x="289" y="279"/>
                  </a:lnTo>
                  <a:lnTo>
                    <a:pt x="265" y="321"/>
                  </a:lnTo>
                  <a:lnTo>
                    <a:pt x="251" y="355"/>
                  </a:lnTo>
                  <a:lnTo>
                    <a:pt x="241" y="384"/>
                  </a:lnTo>
                  <a:lnTo>
                    <a:pt x="242" y="321"/>
                  </a:lnTo>
                  <a:lnTo>
                    <a:pt x="251" y="258"/>
                  </a:lnTo>
                  <a:lnTo>
                    <a:pt x="264" y="197"/>
                  </a:lnTo>
                  <a:lnTo>
                    <a:pt x="280" y="141"/>
                  </a:lnTo>
                  <a:lnTo>
                    <a:pt x="299" y="92"/>
                  </a:lnTo>
                  <a:lnTo>
                    <a:pt x="318" y="51"/>
                  </a:lnTo>
                  <a:lnTo>
                    <a:pt x="337" y="19"/>
                  </a:lnTo>
                  <a:lnTo>
                    <a:pt x="351" y="0"/>
                  </a:lnTo>
                  <a:lnTo>
                    <a:pt x="322" y="21"/>
                  </a:lnTo>
                  <a:lnTo>
                    <a:pt x="289" y="54"/>
                  </a:lnTo>
                  <a:lnTo>
                    <a:pt x="257" y="99"/>
                  </a:lnTo>
                  <a:lnTo>
                    <a:pt x="227" y="153"/>
                  </a:lnTo>
                  <a:lnTo>
                    <a:pt x="200" y="209"/>
                  </a:lnTo>
                  <a:lnTo>
                    <a:pt x="179" y="264"/>
                  </a:lnTo>
                  <a:lnTo>
                    <a:pt x="166" y="319"/>
                  </a:lnTo>
                  <a:lnTo>
                    <a:pt x="160" y="364"/>
                  </a:lnTo>
                  <a:lnTo>
                    <a:pt x="152" y="333"/>
                  </a:lnTo>
                  <a:lnTo>
                    <a:pt x="141" y="306"/>
                  </a:lnTo>
                  <a:lnTo>
                    <a:pt x="128" y="284"/>
                  </a:lnTo>
                  <a:lnTo>
                    <a:pt x="114" y="263"/>
                  </a:lnTo>
                  <a:lnTo>
                    <a:pt x="98" y="247"/>
                  </a:lnTo>
                  <a:lnTo>
                    <a:pt x="80" y="235"/>
                  </a:lnTo>
                  <a:lnTo>
                    <a:pt x="60" y="227"/>
                  </a:lnTo>
                  <a:lnTo>
                    <a:pt x="38" y="220"/>
                  </a:lnTo>
                  <a:lnTo>
                    <a:pt x="61" y="240"/>
                  </a:lnTo>
                  <a:lnTo>
                    <a:pt x="79" y="270"/>
                  </a:lnTo>
                  <a:lnTo>
                    <a:pt x="90" y="305"/>
                  </a:lnTo>
                  <a:lnTo>
                    <a:pt x="95" y="343"/>
                  </a:lnTo>
                  <a:lnTo>
                    <a:pt x="95" y="381"/>
                  </a:lnTo>
                  <a:lnTo>
                    <a:pt x="93" y="416"/>
                  </a:lnTo>
                  <a:lnTo>
                    <a:pt x="85" y="448"/>
                  </a:lnTo>
                  <a:lnTo>
                    <a:pt x="76" y="471"/>
                  </a:lnTo>
                  <a:lnTo>
                    <a:pt x="71" y="458"/>
                  </a:lnTo>
                  <a:lnTo>
                    <a:pt x="66" y="448"/>
                  </a:lnTo>
                  <a:lnTo>
                    <a:pt x="60" y="437"/>
                  </a:lnTo>
                  <a:lnTo>
                    <a:pt x="51" y="428"/>
                  </a:lnTo>
                  <a:lnTo>
                    <a:pt x="41" y="420"/>
                  </a:lnTo>
                  <a:lnTo>
                    <a:pt x="29" y="415"/>
                  </a:lnTo>
                  <a:lnTo>
                    <a:pt x="15" y="408"/>
                  </a:lnTo>
                  <a:lnTo>
                    <a:pt x="0" y="404"/>
                  </a:lnTo>
                  <a:lnTo>
                    <a:pt x="19" y="433"/>
                  </a:lnTo>
                  <a:lnTo>
                    <a:pt x="39" y="455"/>
                  </a:lnTo>
                  <a:lnTo>
                    <a:pt x="52" y="479"/>
                  </a:lnTo>
                  <a:lnTo>
                    <a:pt x="60" y="513"/>
                  </a:lnTo>
                  <a:lnTo>
                    <a:pt x="55" y="557"/>
                  </a:lnTo>
                  <a:lnTo>
                    <a:pt x="104" y="554"/>
                  </a:lnTo>
                  <a:lnTo>
                    <a:pt x="129" y="555"/>
                  </a:lnTo>
                  <a:lnTo>
                    <a:pt x="150" y="552"/>
                  </a:lnTo>
                  <a:lnTo>
                    <a:pt x="178" y="554"/>
                  </a:lnTo>
                  <a:lnTo>
                    <a:pt x="200" y="549"/>
                  </a:lnTo>
                  <a:lnTo>
                    <a:pt x="223" y="551"/>
                  </a:lnTo>
                  <a:lnTo>
                    <a:pt x="260" y="549"/>
                  </a:lnTo>
                  <a:lnTo>
                    <a:pt x="319" y="551"/>
                  </a:lnTo>
                  <a:lnTo>
                    <a:pt x="300" y="500"/>
                  </a:lnTo>
                  <a:lnTo>
                    <a:pt x="299" y="433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901" name="Group 429"/>
          <p:cNvGrpSpPr>
            <a:grpSpLocks/>
          </p:cNvGrpSpPr>
          <p:nvPr/>
        </p:nvGrpSpPr>
        <p:grpSpPr bwMode="auto">
          <a:xfrm>
            <a:off x="8001000" y="4876800"/>
            <a:ext cx="990600" cy="609600"/>
            <a:chOff x="672" y="1920"/>
            <a:chExt cx="1639" cy="1104"/>
          </a:xfrm>
        </p:grpSpPr>
        <p:sp>
          <p:nvSpPr>
            <p:cNvPr id="79910" name="Freeform 426"/>
            <p:cNvSpPr>
              <a:spLocks/>
            </p:cNvSpPr>
            <p:nvPr/>
          </p:nvSpPr>
          <p:spPr bwMode="auto">
            <a:xfrm>
              <a:off x="672" y="1920"/>
              <a:ext cx="871" cy="1104"/>
            </a:xfrm>
            <a:custGeom>
              <a:avLst/>
              <a:gdLst>
                <a:gd name="T0" fmla="*/ 10732 w 483"/>
                <a:gd name="T1" fmla="*/ 22050 h 557"/>
                <a:gd name="T2" fmla="*/ 12556 w 483"/>
                <a:gd name="T3" fmla="*/ 14802 h 557"/>
                <a:gd name="T4" fmla="*/ 14861 w 483"/>
                <a:gd name="T5" fmla="*/ 9333 h 557"/>
                <a:gd name="T6" fmla="*/ 16614 w 483"/>
                <a:gd name="T7" fmla="*/ 6477 h 557"/>
                <a:gd name="T8" fmla="*/ 13346 w 483"/>
                <a:gd name="T9" fmla="*/ 9333 h 557"/>
                <a:gd name="T10" fmla="*/ 10870 w 483"/>
                <a:gd name="T11" fmla="*/ 14257 h 557"/>
                <a:gd name="T12" fmla="*/ 9112 w 483"/>
                <a:gd name="T13" fmla="*/ 19458 h 557"/>
                <a:gd name="T14" fmla="*/ 8292 w 483"/>
                <a:gd name="T15" fmla="*/ 23273 h 557"/>
                <a:gd name="T16" fmla="*/ 8638 w 483"/>
                <a:gd name="T17" fmla="*/ 15636 h 557"/>
                <a:gd name="T18" fmla="*/ 9635 w 483"/>
                <a:gd name="T19" fmla="*/ 8533 h 557"/>
                <a:gd name="T20" fmla="*/ 10926 w 483"/>
                <a:gd name="T21" fmla="*/ 3084 h 557"/>
                <a:gd name="T22" fmla="*/ 12068 w 483"/>
                <a:gd name="T23" fmla="*/ 0 h 557"/>
                <a:gd name="T24" fmla="*/ 9942 w 483"/>
                <a:gd name="T25" fmla="*/ 3268 h 557"/>
                <a:gd name="T26" fmla="*/ 7805 w 483"/>
                <a:gd name="T27" fmla="*/ 9276 h 557"/>
                <a:gd name="T28" fmla="*/ 6157 w 483"/>
                <a:gd name="T29" fmla="*/ 16001 h 557"/>
                <a:gd name="T30" fmla="*/ 5513 w 483"/>
                <a:gd name="T31" fmla="*/ 22050 h 557"/>
                <a:gd name="T32" fmla="*/ 4846 w 483"/>
                <a:gd name="T33" fmla="*/ 18562 h 557"/>
                <a:gd name="T34" fmla="*/ 3922 w 483"/>
                <a:gd name="T35" fmla="*/ 15938 h 557"/>
                <a:gd name="T36" fmla="*/ 2752 w 483"/>
                <a:gd name="T37" fmla="*/ 14257 h 557"/>
                <a:gd name="T38" fmla="*/ 1315 w 483"/>
                <a:gd name="T39" fmla="*/ 13329 h 557"/>
                <a:gd name="T40" fmla="*/ 2709 w 483"/>
                <a:gd name="T41" fmla="*/ 16358 h 557"/>
                <a:gd name="T42" fmla="*/ 3255 w 483"/>
                <a:gd name="T43" fmla="*/ 20806 h 557"/>
                <a:gd name="T44" fmla="*/ 3203 w 483"/>
                <a:gd name="T45" fmla="*/ 25237 h 557"/>
                <a:gd name="T46" fmla="*/ 2608 w 483"/>
                <a:gd name="T47" fmla="*/ 28567 h 557"/>
                <a:gd name="T48" fmla="*/ 2276 w 483"/>
                <a:gd name="T49" fmla="*/ 27158 h 557"/>
                <a:gd name="T50" fmla="*/ 1753 w 483"/>
                <a:gd name="T51" fmla="*/ 25943 h 557"/>
                <a:gd name="T52" fmla="*/ 999 w 483"/>
                <a:gd name="T53" fmla="*/ 25174 h 557"/>
                <a:gd name="T54" fmla="*/ 0 w 483"/>
                <a:gd name="T55" fmla="*/ 24506 h 557"/>
                <a:gd name="T56" fmla="*/ 1331 w 483"/>
                <a:gd name="T57" fmla="*/ 27594 h 557"/>
                <a:gd name="T58" fmla="*/ 2065 w 483"/>
                <a:gd name="T59" fmla="*/ 31114 h 557"/>
                <a:gd name="T60" fmla="*/ 3583 w 483"/>
                <a:gd name="T61" fmla="*/ 33586 h 557"/>
                <a:gd name="T62" fmla="*/ 5148 w 483"/>
                <a:gd name="T63" fmla="*/ 33459 h 557"/>
                <a:gd name="T64" fmla="*/ 6885 w 483"/>
                <a:gd name="T65" fmla="*/ 33271 h 557"/>
                <a:gd name="T66" fmla="*/ 8950 w 483"/>
                <a:gd name="T67" fmla="*/ 33271 h 557"/>
                <a:gd name="T68" fmla="*/ 10322 w 483"/>
                <a:gd name="T69" fmla="*/ 30311 h 5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3"/>
                <a:gd name="T106" fmla="*/ 0 h 557"/>
                <a:gd name="T107" fmla="*/ 483 w 483"/>
                <a:gd name="T108" fmla="*/ 557 h 5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3" h="557">
                  <a:moveTo>
                    <a:pt x="299" y="433"/>
                  </a:moveTo>
                  <a:lnTo>
                    <a:pt x="312" y="364"/>
                  </a:lnTo>
                  <a:lnTo>
                    <a:pt x="335" y="299"/>
                  </a:lnTo>
                  <a:lnTo>
                    <a:pt x="365" y="244"/>
                  </a:lnTo>
                  <a:lnTo>
                    <a:pt x="398" y="195"/>
                  </a:lnTo>
                  <a:lnTo>
                    <a:pt x="432" y="154"/>
                  </a:lnTo>
                  <a:lnTo>
                    <a:pt x="462" y="125"/>
                  </a:lnTo>
                  <a:lnTo>
                    <a:pt x="483" y="107"/>
                  </a:lnTo>
                  <a:lnTo>
                    <a:pt x="432" y="125"/>
                  </a:lnTo>
                  <a:lnTo>
                    <a:pt x="388" y="154"/>
                  </a:lnTo>
                  <a:lnTo>
                    <a:pt x="350" y="193"/>
                  </a:lnTo>
                  <a:lnTo>
                    <a:pt x="316" y="235"/>
                  </a:lnTo>
                  <a:lnTo>
                    <a:pt x="289" y="279"/>
                  </a:lnTo>
                  <a:lnTo>
                    <a:pt x="265" y="321"/>
                  </a:lnTo>
                  <a:lnTo>
                    <a:pt x="251" y="355"/>
                  </a:lnTo>
                  <a:lnTo>
                    <a:pt x="241" y="384"/>
                  </a:lnTo>
                  <a:lnTo>
                    <a:pt x="242" y="321"/>
                  </a:lnTo>
                  <a:lnTo>
                    <a:pt x="251" y="258"/>
                  </a:lnTo>
                  <a:lnTo>
                    <a:pt x="264" y="197"/>
                  </a:lnTo>
                  <a:lnTo>
                    <a:pt x="280" y="141"/>
                  </a:lnTo>
                  <a:lnTo>
                    <a:pt x="299" y="92"/>
                  </a:lnTo>
                  <a:lnTo>
                    <a:pt x="318" y="51"/>
                  </a:lnTo>
                  <a:lnTo>
                    <a:pt x="337" y="19"/>
                  </a:lnTo>
                  <a:lnTo>
                    <a:pt x="351" y="0"/>
                  </a:lnTo>
                  <a:lnTo>
                    <a:pt x="322" y="21"/>
                  </a:lnTo>
                  <a:lnTo>
                    <a:pt x="289" y="54"/>
                  </a:lnTo>
                  <a:lnTo>
                    <a:pt x="257" y="99"/>
                  </a:lnTo>
                  <a:lnTo>
                    <a:pt x="227" y="153"/>
                  </a:lnTo>
                  <a:lnTo>
                    <a:pt x="200" y="209"/>
                  </a:lnTo>
                  <a:lnTo>
                    <a:pt x="179" y="264"/>
                  </a:lnTo>
                  <a:lnTo>
                    <a:pt x="166" y="319"/>
                  </a:lnTo>
                  <a:lnTo>
                    <a:pt x="160" y="364"/>
                  </a:lnTo>
                  <a:lnTo>
                    <a:pt x="152" y="333"/>
                  </a:lnTo>
                  <a:lnTo>
                    <a:pt x="141" y="306"/>
                  </a:lnTo>
                  <a:lnTo>
                    <a:pt x="128" y="284"/>
                  </a:lnTo>
                  <a:lnTo>
                    <a:pt x="114" y="263"/>
                  </a:lnTo>
                  <a:lnTo>
                    <a:pt x="98" y="247"/>
                  </a:lnTo>
                  <a:lnTo>
                    <a:pt x="80" y="235"/>
                  </a:lnTo>
                  <a:lnTo>
                    <a:pt x="60" y="227"/>
                  </a:lnTo>
                  <a:lnTo>
                    <a:pt x="38" y="220"/>
                  </a:lnTo>
                  <a:lnTo>
                    <a:pt x="61" y="240"/>
                  </a:lnTo>
                  <a:lnTo>
                    <a:pt x="79" y="270"/>
                  </a:lnTo>
                  <a:lnTo>
                    <a:pt x="90" y="305"/>
                  </a:lnTo>
                  <a:lnTo>
                    <a:pt x="95" y="343"/>
                  </a:lnTo>
                  <a:lnTo>
                    <a:pt x="95" y="381"/>
                  </a:lnTo>
                  <a:lnTo>
                    <a:pt x="93" y="416"/>
                  </a:lnTo>
                  <a:lnTo>
                    <a:pt x="85" y="448"/>
                  </a:lnTo>
                  <a:lnTo>
                    <a:pt x="76" y="471"/>
                  </a:lnTo>
                  <a:lnTo>
                    <a:pt x="71" y="458"/>
                  </a:lnTo>
                  <a:lnTo>
                    <a:pt x="66" y="448"/>
                  </a:lnTo>
                  <a:lnTo>
                    <a:pt x="60" y="437"/>
                  </a:lnTo>
                  <a:lnTo>
                    <a:pt x="51" y="428"/>
                  </a:lnTo>
                  <a:lnTo>
                    <a:pt x="41" y="420"/>
                  </a:lnTo>
                  <a:lnTo>
                    <a:pt x="29" y="415"/>
                  </a:lnTo>
                  <a:lnTo>
                    <a:pt x="15" y="408"/>
                  </a:lnTo>
                  <a:lnTo>
                    <a:pt x="0" y="404"/>
                  </a:lnTo>
                  <a:lnTo>
                    <a:pt x="19" y="433"/>
                  </a:lnTo>
                  <a:lnTo>
                    <a:pt x="39" y="455"/>
                  </a:lnTo>
                  <a:lnTo>
                    <a:pt x="52" y="479"/>
                  </a:lnTo>
                  <a:lnTo>
                    <a:pt x="60" y="513"/>
                  </a:lnTo>
                  <a:lnTo>
                    <a:pt x="55" y="557"/>
                  </a:lnTo>
                  <a:lnTo>
                    <a:pt x="104" y="554"/>
                  </a:lnTo>
                  <a:lnTo>
                    <a:pt x="129" y="555"/>
                  </a:lnTo>
                  <a:lnTo>
                    <a:pt x="150" y="552"/>
                  </a:lnTo>
                  <a:lnTo>
                    <a:pt x="178" y="554"/>
                  </a:lnTo>
                  <a:lnTo>
                    <a:pt x="200" y="549"/>
                  </a:lnTo>
                  <a:lnTo>
                    <a:pt x="223" y="551"/>
                  </a:lnTo>
                  <a:lnTo>
                    <a:pt x="260" y="549"/>
                  </a:lnTo>
                  <a:lnTo>
                    <a:pt x="319" y="551"/>
                  </a:lnTo>
                  <a:lnTo>
                    <a:pt x="300" y="500"/>
                  </a:lnTo>
                  <a:lnTo>
                    <a:pt x="299" y="433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1" name="Freeform 427"/>
            <p:cNvSpPr>
              <a:spLocks/>
            </p:cNvSpPr>
            <p:nvPr/>
          </p:nvSpPr>
          <p:spPr bwMode="auto">
            <a:xfrm flipH="1">
              <a:off x="912" y="1920"/>
              <a:ext cx="857" cy="1104"/>
            </a:xfrm>
            <a:custGeom>
              <a:avLst/>
              <a:gdLst>
                <a:gd name="T0" fmla="*/ 9741 w 483"/>
                <a:gd name="T1" fmla="*/ 22050 h 557"/>
                <a:gd name="T2" fmla="*/ 11397 w 483"/>
                <a:gd name="T3" fmla="*/ 14802 h 557"/>
                <a:gd name="T4" fmla="*/ 13490 w 483"/>
                <a:gd name="T5" fmla="*/ 9333 h 557"/>
                <a:gd name="T6" fmla="*/ 15076 w 483"/>
                <a:gd name="T7" fmla="*/ 6477 h 557"/>
                <a:gd name="T8" fmla="*/ 12099 w 483"/>
                <a:gd name="T9" fmla="*/ 9333 h 557"/>
                <a:gd name="T10" fmla="*/ 9860 w 483"/>
                <a:gd name="T11" fmla="*/ 14257 h 557"/>
                <a:gd name="T12" fmla="*/ 8267 w 483"/>
                <a:gd name="T13" fmla="*/ 19458 h 557"/>
                <a:gd name="T14" fmla="*/ 7525 w 483"/>
                <a:gd name="T15" fmla="*/ 23273 h 557"/>
                <a:gd name="T16" fmla="*/ 7834 w 483"/>
                <a:gd name="T17" fmla="*/ 15636 h 557"/>
                <a:gd name="T18" fmla="*/ 8742 w 483"/>
                <a:gd name="T19" fmla="*/ 8533 h 557"/>
                <a:gd name="T20" fmla="*/ 9920 w 483"/>
                <a:gd name="T21" fmla="*/ 3084 h 557"/>
                <a:gd name="T22" fmla="*/ 10953 w 483"/>
                <a:gd name="T23" fmla="*/ 0 h 557"/>
                <a:gd name="T24" fmla="*/ 9022 w 483"/>
                <a:gd name="T25" fmla="*/ 3268 h 557"/>
                <a:gd name="T26" fmla="*/ 7090 w 483"/>
                <a:gd name="T27" fmla="*/ 9276 h 557"/>
                <a:gd name="T28" fmla="*/ 5591 w 483"/>
                <a:gd name="T29" fmla="*/ 16001 h 557"/>
                <a:gd name="T30" fmla="*/ 4993 w 483"/>
                <a:gd name="T31" fmla="*/ 22050 h 557"/>
                <a:gd name="T32" fmla="*/ 4402 w 483"/>
                <a:gd name="T33" fmla="*/ 18562 h 557"/>
                <a:gd name="T34" fmla="*/ 3549 w 483"/>
                <a:gd name="T35" fmla="*/ 15938 h 557"/>
                <a:gd name="T36" fmla="*/ 2496 w 483"/>
                <a:gd name="T37" fmla="*/ 14257 h 557"/>
                <a:gd name="T38" fmla="*/ 1178 w 483"/>
                <a:gd name="T39" fmla="*/ 13329 h 557"/>
                <a:gd name="T40" fmla="*/ 2459 w 483"/>
                <a:gd name="T41" fmla="*/ 16358 h 557"/>
                <a:gd name="T42" fmla="*/ 2972 w 483"/>
                <a:gd name="T43" fmla="*/ 20806 h 557"/>
                <a:gd name="T44" fmla="*/ 2906 w 483"/>
                <a:gd name="T45" fmla="*/ 25237 h 557"/>
                <a:gd name="T46" fmla="*/ 2379 w 483"/>
                <a:gd name="T47" fmla="*/ 28567 h 557"/>
                <a:gd name="T48" fmla="*/ 2062 w 483"/>
                <a:gd name="T49" fmla="*/ 27158 h 557"/>
                <a:gd name="T50" fmla="*/ 1586 w 483"/>
                <a:gd name="T51" fmla="*/ 25943 h 557"/>
                <a:gd name="T52" fmla="*/ 894 w 483"/>
                <a:gd name="T53" fmla="*/ 25174 h 557"/>
                <a:gd name="T54" fmla="*/ 0 w 483"/>
                <a:gd name="T55" fmla="*/ 24506 h 557"/>
                <a:gd name="T56" fmla="*/ 1207 w 483"/>
                <a:gd name="T57" fmla="*/ 27594 h 557"/>
                <a:gd name="T58" fmla="*/ 1867 w 483"/>
                <a:gd name="T59" fmla="*/ 31114 h 557"/>
                <a:gd name="T60" fmla="*/ 3252 w 483"/>
                <a:gd name="T61" fmla="*/ 33586 h 557"/>
                <a:gd name="T62" fmla="*/ 4675 w 483"/>
                <a:gd name="T63" fmla="*/ 33459 h 557"/>
                <a:gd name="T64" fmla="*/ 6246 w 483"/>
                <a:gd name="T65" fmla="*/ 33271 h 557"/>
                <a:gd name="T66" fmla="*/ 8107 w 483"/>
                <a:gd name="T67" fmla="*/ 33271 h 557"/>
                <a:gd name="T68" fmla="*/ 9356 w 483"/>
                <a:gd name="T69" fmla="*/ 30311 h 5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3"/>
                <a:gd name="T106" fmla="*/ 0 h 557"/>
                <a:gd name="T107" fmla="*/ 483 w 483"/>
                <a:gd name="T108" fmla="*/ 557 h 5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3" h="557">
                  <a:moveTo>
                    <a:pt x="299" y="433"/>
                  </a:moveTo>
                  <a:lnTo>
                    <a:pt x="312" y="364"/>
                  </a:lnTo>
                  <a:lnTo>
                    <a:pt x="335" y="299"/>
                  </a:lnTo>
                  <a:lnTo>
                    <a:pt x="365" y="244"/>
                  </a:lnTo>
                  <a:lnTo>
                    <a:pt x="398" y="195"/>
                  </a:lnTo>
                  <a:lnTo>
                    <a:pt x="432" y="154"/>
                  </a:lnTo>
                  <a:lnTo>
                    <a:pt x="462" y="125"/>
                  </a:lnTo>
                  <a:lnTo>
                    <a:pt x="483" y="107"/>
                  </a:lnTo>
                  <a:lnTo>
                    <a:pt x="432" y="125"/>
                  </a:lnTo>
                  <a:lnTo>
                    <a:pt x="388" y="154"/>
                  </a:lnTo>
                  <a:lnTo>
                    <a:pt x="350" y="193"/>
                  </a:lnTo>
                  <a:lnTo>
                    <a:pt x="316" y="235"/>
                  </a:lnTo>
                  <a:lnTo>
                    <a:pt x="289" y="279"/>
                  </a:lnTo>
                  <a:lnTo>
                    <a:pt x="265" y="321"/>
                  </a:lnTo>
                  <a:lnTo>
                    <a:pt x="251" y="355"/>
                  </a:lnTo>
                  <a:lnTo>
                    <a:pt x="241" y="384"/>
                  </a:lnTo>
                  <a:lnTo>
                    <a:pt x="242" y="321"/>
                  </a:lnTo>
                  <a:lnTo>
                    <a:pt x="251" y="258"/>
                  </a:lnTo>
                  <a:lnTo>
                    <a:pt x="264" y="197"/>
                  </a:lnTo>
                  <a:lnTo>
                    <a:pt x="280" y="141"/>
                  </a:lnTo>
                  <a:lnTo>
                    <a:pt x="299" y="92"/>
                  </a:lnTo>
                  <a:lnTo>
                    <a:pt x="318" y="51"/>
                  </a:lnTo>
                  <a:lnTo>
                    <a:pt x="337" y="19"/>
                  </a:lnTo>
                  <a:lnTo>
                    <a:pt x="351" y="0"/>
                  </a:lnTo>
                  <a:lnTo>
                    <a:pt x="322" y="21"/>
                  </a:lnTo>
                  <a:lnTo>
                    <a:pt x="289" y="54"/>
                  </a:lnTo>
                  <a:lnTo>
                    <a:pt x="257" y="99"/>
                  </a:lnTo>
                  <a:lnTo>
                    <a:pt x="227" y="153"/>
                  </a:lnTo>
                  <a:lnTo>
                    <a:pt x="200" y="209"/>
                  </a:lnTo>
                  <a:lnTo>
                    <a:pt x="179" y="264"/>
                  </a:lnTo>
                  <a:lnTo>
                    <a:pt x="166" y="319"/>
                  </a:lnTo>
                  <a:lnTo>
                    <a:pt x="160" y="364"/>
                  </a:lnTo>
                  <a:lnTo>
                    <a:pt x="152" y="333"/>
                  </a:lnTo>
                  <a:lnTo>
                    <a:pt x="141" y="306"/>
                  </a:lnTo>
                  <a:lnTo>
                    <a:pt x="128" y="284"/>
                  </a:lnTo>
                  <a:lnTo>
                    <a:pt x="114" y="263"/>
                  </a:lnTo>
                  <a:lnTo>
                    <a:pt x="98" y="247"/>
                  </a:lnTo>
                  <a:lnTo>
                    <a:pt x="80" y="235"/>
                  </a:lnTo>
                  <a:lnTo>
                    <a:pt x="60" y="227"/>
                  </a:lnTo>
                  <a:lnTo>
                    <a:pt x="38" y="220"/>
                  </a:lnTo>
                  <a:lnTo>
                    <a:pt x="61" y="240"/>
                  </a:lnTo>
                  <a:lnTo>
                    <a:pt x="79" y="270"/>
                  </a:lnTo>
                  <a:lnTo>
                    <a:pt x="90" y="305"/>
                  </a:lnTo>
                  <a:lnTo>
                    <a:pt x="95" y="343"/>
                  </a:lnTo>
                  <a:lnTo>
                    <a:pt x="95" y="381"/>
                  </a:lnTo>
                  <a:lnTo>
                    <a:pt x="93" y="416"/>
                  </a:lnTo>
                  <a:lnTo>
                    <a:pt x="85" y="448"/>
                  </a:lnTo>
                  <a:lnTo>
                    <a:pt x="76" y="471"/>
                  </a:lnTo>
                  <a:lnTo>
                    <a:pt x="71" y="458"/>
                  </a:lnTo>
                  <a:lnTo>
                    <a:pt x="66" y="448"/>
                  </a:lnTo>
                  <a:lnTo>
                    <a:pt x="60" y="437"/>
                  </a:lnTo>
                  <a:lnTo>
                    <a:pt x="51" y="428"/>
                  </a:lnTo>
                  <a:lnTo>
                    <a:pt x="41" y="420"/>
                  </a:lnTo>
                  <a:lnTo>
                    <a:pt x="29" y="415"/>
                  </a:lnTo>
                  <a:lnTo>
                    <a:pt x="15" y="408"/>
                  </a:lnTo>
                  <a:lnTo>
                    <a:pt x="0" y="404"/>
                  </a:lnTo>
                  <a:lnTo>
                    <a:pt x="19" y="433"/>
                  </a:lnTo>
                  <a:lnTo>
                    <a:pt x="39" y="455"/>
                  </a:lnTo>
                  <a:lnTo>
                    <a:pt x="52" y="479"/>
                  </a:lnTo>
                  <a:lnTo>
                    <a:pt x="60" y="513"/>
                  </a:lnTo>
                  <a:lnTo>
                    <a:pt x="55" y="557"/>
                  </a:lnTo>
                  <a:lnTo>
                    <a:pt x="104" y="554"/>
                  </a:lnTo>
                  <a:lnTo>
                    <a:pt x="129" y="555"/>
                  </a:lnTo>
                  <a:lnTo>
                    <a:pt x="150" y="552"/>
                  </a:lnTo>
                  <a:lnTo>
                    <a:pt x="178" y="554"/>
                  </a:lnTo>
                  <a:lnTo>
                    <a:pt x="200" y="549"/>
                  </a:lnTo>
                  <a:lnTo>
                    <a:pt x="223" y="551"/>
                  </a:lnTo>
                  <a:lnTo>
                    <a:pt x="260" y="549"/>
                  </a:lnTo>
                  <a:lnTo>
                    <a:pt x="319" y="551"/>
                  </a:lnTo>
                  <a:lnTo>
                    <a:pt x="300" y="500"/>
                  </a:lnTo>
                  <a:lnTo>
                    <a:pt x="299" y="433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2" name="Freeform 428"/>
            <p:cNvSpPr>
              <a:spLocks/>
            </p:cNvSpPr>
            <p:nvPr/>
          </p:nvSpPr>
          <p:spPr bwMode="auto">
            <a:xfrm>
              <a:off x="1440" y="1920"/>
              <a:ext cx="871" cy="1104"/>
            </a:xfrm>
            <a:custGeom>
              <a:avLst/>
              <a:gdLst>
                <a:gd name="T0" fmla="*/ 10732 w 483"/>
                <a:gd name="T1" fmla="*/ 22050 h 557"/>
                <a:gd name="T2" fmla="*/ 12556 w 483"/>
                <a:gd name="T3" fmla="*/ 14802 h 557"/>
                <a:gd name="T4" fmla="*/ 14861 w 483"/>
                <a:gd name="T5" fmla="*/ 9333 h 557"/>
                <a:gd name="T6" fmla="*/ 16614 w 483"/>
                <a:gd name="T7" fmla="*/ 6477 h 557"/>
                <a:gd name="T8" fmla="*/ 13346 w 483"/>
                <a:gd name="T9" fmla="*/ 9333 h 557"/>
                <a:gd name="T10" fmla="*/ 10870 w 483"/>
                <a:gd name="T11" fmla="*/ 14257 h 557"/>
                <a:gd name="T12" fmla="*/ 9112 w 483"/>
                <a:gd name="T13" fmla="*/ 19458 h 557"/>
                <a:gd name="T14" fmla="*/ 8292 w 483"/>
                <a:gd name="T15" fmla="*/ 23273 h 557"/>
                <a:gd name="T16" fmla="*/ 8638 w 483"/>
                <a:gd name="T17" fmla="*/ 15636 h 557"/>
                <a:gd name="T18" fmla="*/ 9635 w 483"/>
                <a:gd name="T19" fmla="*/ 8533 h 557"/>
                <a:gd name="T20" fmla="*/ 10926 w 483"/>
                <a:gd name="T21" fmla="*/ 3084 h 557"/>
                <a:gd name="T22" fmla="*/ 12068 w 483"/>
                <a:gd name="T23" fmla="*/ 0 h 557"/>
                <a:gd name="T24" fmla="*/ 9942 w 483"/>
                <a:gd name="T25" fmla="*/ 3268 h 557"/>
                <a:gd name="T26" fmla="*/ 7805 w 483"/>
                <a:gd name="T27" fmla="*/ 9276 h 557"/>
                <a:gd name="T28" fmla="*/ 6157 w 483"/>
                <a:gd name="T29" fmla="*/ 16001 h 557"/>
                <a:gd name="T30" fmla="*/ 5513 w 483"/>
                <a:gd name="T31" fmla="*/ 22050 h 557"/>
                <a:gd name="T32" fmla="*/ 4846 w 483"/>
                <a:gd name="T33" fmla="*/ 18562 h 557"/>
                <a:gd name="T34" fmla="*/ 3922 w 483"/>
                <a:gd name="T35" fmla="*/ 15938 h 557"/>
                <a:gd name="T36" fmla="*/ 2752 w 483"/>
                <a:gd name="T37" fmla="*/ 14257 h 557"/>
                <a:gd name="T38" fmla="*/ 1315 w 483"/>
                <a:gd name="T39" fmla="*/ 13329 h 557"/>
                <a:gd name="T40" fmla="*/ 2709 w 483"/>
                <a:gd name="T41" fmla="*/ 16358 h 557"/>
                <a:gd name="T42" fmla="*/ 3255 w 483"/>
                <a:gd name="T43" fmla="*/ 20806 h 557"/>
                <a:gd name="T44" fmla="*/ 3203 w 483"/>
                <a:gd name="T45" fmla="*/ 25237 h 557"/>
                <a:gd name="T46" fmla="*/ 2608 w 483"/>
                <a:gd name="T47" fmla="*/ 28567 h 557"/>
                <a:gd name="T48" fmla="*/ 2276 w 483"/>
                <a:gd name="T49" fmla="*/ 27158 h 557"/>
                <a:gd name="T50" fmla="*/ 1753 w 483"/>
                <a:gd name="T51" fmla="*/ 25943 h 557"/>
                <a:gd name="T52" fmla="*/ 999 w 483"/>
                <a:gd name="T53" fmla="*/ 25174 h 557"/>
                <a:gd name="T54" fmla="*/ 0 w 483"/>
                <a:gd name="T55" fmla="*/ 24506 h 557"/>
                <a:gd name="T56" fmla="*/ 1331 w 483"/>
                <a:gd name="T57" fmla="*/ 27594 h 557"/>
                <a:gd name="T58" fmla="*/ 2065 w 483"/>
                <a:gd name="T59" fmla="*/ 31114 h 557"/>
                <a:gd name="T60" fmla="*/ 3583 w 483"/>
                <a:gd name="T61" fmla="*/ 33586 h 557"/>
                <a:gd name="T62" fmla="*/ 5148 w 483"/>
                <a:gd name="T63" fmla="*/ 33459 h 557"/>
                <a:gd name="T64" fmla="*/ 6885 w 483"/>
                <a:gd name="T65" fmla="*/ 33271 h 557"/>
                <a:gd name="T66" fmla="*/ 8950 w 483"/>
                <a:gd name="T67" fmla="*/ 33271 h 557"/>
                <a:gd name="T68" fmla="*/ 10322 w 483"/>
                <a:gd name="T69" fmla="*/ 30311 h 5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3"/>
                <a:gd name="T106" fmla="*/ 0 h 557"/>
                <a:gd name="T107" fmla="*/ 483 w 483"/>
                <a:gd name="T108" fmla="*/ 557 h 5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3" h="557">
                  <a:moveTo>
                    <a:pt x="299" y="433"/>
                  </a:moveTo>
                  <a:lnTo>
                    <a:pt x="312" y="364"/>
                  </a:lnTo>
                  <a:lnTo>
                    <a:pt x="335" y="299"/>
                  </a:lnTo>
                  <a:lnTo>
                    <a:pt x="365" y="244"/>
                  </a:lnTo>
                  <a:lnTo>
                    <a:pt x="398" y="195"/>
                  </a:lnTo>
                  <a:lnTo>
                    <a:pt x="432" y="154"/>
                  </a:lnTo>
                  <a:lnTo>
                    <a:pt x="462" y="125"/>
                  </a:lnTo>
                  <a:lnTo>
                    <a:pt x="483" y="107"/>
                  </a:lnTo>
                  <a:lnTo>
                    <a:pt x="432" y="125"/>
                  </a:lnTo>
                  <a:lnTo>
                    <a:pt x="388" y="154"/>
                  </a:lnTo>
                  <a:lnTo>
                    <a:pt x="350" y="193"/>
                  </a:lnTo>
                  <a:lnTo>
                    <a:pt x="316" y="235"/>
                  </a:lnTo>
                  <a:lnTo>
                    <a:pt x="289" y="279"/>
                  </a:lnTo>
                  <a:lnTo>
                    <a:pt x="265" y="321"/>
                  </a:lnTo>
                  <a:lnTo>
                    <a:pt x="251" y="355"/>
                  </a:lnTo>
                  <a:lnTo>
                    <a:pt x="241" y="384"/>
                  </a:lnTo>
                  <a:lnTo>
                    <a:pt x="242" y="321"/>
                  </a:lnTo>
                  <a:lnTo>
                    <a:pt x="251" y="258"/>
                  </a:lnTo>
                  <a:lnTo>
                    <a:pt x="264" y="197"/>
                  </a:lnTo>
                  <a:lnTo>
                    <a:pt x="280" y="141"/>
                  </a:lnTo>
                  <a:lnTo>
                    <a:pt x="299" y="92"/>
                  </a:lnTo>
                  <a:lnTo>
                    <a:pt x="318" y="51"/>
                  </a:lnTo>
                  <a:lnTo>
                    <a:pt x="337" y="19"/>
                  </a:lnTo>
                  <a:lnTo>
                    <a:pt x="351" y="0"/>
                  </a:lnTo>
                  <a:lnTo>
                    <a:pt x="322" y="21"/>
                  </a:lnTo>
                  <a:lnTo>
                    <a:pt x="289" y="54"/>
                  </a:lnTo>
                  <a:lnTo>
                    <a:pt x="257" y="99"/>
                  </a:lnTo>
                  <a:lnTo>
                    <a:pt x="227" y="153"/>
                  </a:lnTo>
                  <a:lnTo>
                    <a:pt x="200" y="209"/>
                  </a:lnTo>
                  <a:lnTo>
                    <a:pt x="179" y="264"/>
                  </a:lnTo>
                  <a:lnTo>
                    <a:pt x="166" y="319"/>
                  </a:lnTo>
                  <a:lnTo>
                    <a:pt x="160" y="364"/>
                  </a:lnTo>
                  <a:lnTo>
                    <a:pt x="152" y="333"/>
                  </a:lnTo>
                  <a:lnTo>
                    <a:pt x="141" y="306"/>
                  </a:lnTo>
                  <a:lnTo>
                    <a:pt x="128" y="284"/>
                  </a:lnTo>
                  <a:lnTo>
                    <a:pt x="114" y="263"/>
                  </a:lnTo>
                  <a:lnTo>
                    <a:pt x="98" y="247"/>
                  </a:lnTo>
                  <a:lnTo>
                    <a:pt x="80" y="235"/>
                  </a:lnTo>
                  <a:lnTo>
                    <a:pt x="60" y="227"/>
                  </a:lnTo>
                  <a:lnTo>
                    <a:pt x="38" y="220"/>
                  </a:lnTo>
                  <a:lnTo>
                    <a:pt x="61" y="240"/>
                  </a:lnTo>
                  <a:lnTo>
                    <a:pt x="79" y="270"/>
                  </a:lnTo>
                  <a:lnTo>
                    <a:pt x="90" y="305"/>
                  </a:lnTo>
                  <a:lnTo>
                    <a:pt x="95" y="343"/>
                  </a:lnTo>
                  <a:lnTo>
                    <a:pt x="95" y="381"/>
                  </a:lnTo>
                  <a:lnTo>
                    <a:pt x="93" y="416"/>
                  </a:lnTo>
                  <a:lnTo>
                    <a:pt x="85" y="448"/>
                  </a:lnTo>
                  <a:lnTo>
                    <a:pt x="76" y="471"/>
                  </a:lnTo>
                  <a:lnTo>
                    <a:pt x="71" y="458"/>
                  </a:lnTo>
                  <a:lnTo>
                    <a:pt x="66" y="448"/>
                  </a:lnTo>
                  <a:lnTo>
                    <a:pt x="60" y="437"/>
                  </a:lnTo>
                  <a:lnTo>
                    <a:pt x="51" y="428"/>
                  </a:lnTo>
                  <a:lnTo>
                    <a:pt x="41" y="420"/>
                  </a:lnTo>
                  <a:lnTo>
                    <a:pt x="29" y="415"/>
                  </a:lnTo>
                  <a:lnTo>
                    <a:pt x="15" y="408"/>
                  </a:lnTo>
                  <a:lnTo>
                    <a:pt x="0" y="404"/>
                  </a:lnTo>
                  <a:lnTo>
                    <a:pt x="19" y="433"/>
                  </a:lnTo>
                  <a:lnTo>
                    <a:pt x="39" y="455"/>
                  </a:lnTo>
                  <a:lnTo>
                    <a:pt x="52" y="479"/>
                  </a:lnTo>
                  <a:lnTo>
                    <a:pt x="60" y="513"/>
                  </a:lnTo>
                  <a:lnTo>
                    <a:pt x="55" y="557"/>
                  </a:lnTo>
                  <a:lnTo>
                    <a:pt x="104" y="554"/>
                  </a:lnTo>
                  <a:lnTo>
                    <a:pt x="129" y="555"/>
                  </a:lnTo>
                  <a:lnTo>
                    <a:pt x="150" y="552"/>
                  </a:lnTo>
                  <a:lnTo>
                    <a:pt x="178" y="554"/>
                  </a:lnTo>
                  <a:lnTo>
                    <a:pt x="200" y="549"/>
                  </a:lnTo>
                  <a:lnTo>
                    <a:pt x="223" y="551"/>
                  </a:lnTo>
                  <a:lnTo>
                    <a:pt x="260" y="549"/>
                  </a:lnTo>
                  <a:lnTo>
                    <a:pt x="319" y="551"/>
                  </a:lnTo>
                  <a:lnTo>
                    <a:pt x="300" y="500"/>
                  </a:lnTo>
                  <a:lnTo>
                    <a:pt x="299" y="433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18" name="MS90711.wav">
            <a:hlinkClick r:id="" action="ppaction://media"/>
          </p:cNvPr>
          <p:cNvPicPr>
            <a:picLocks noRot="1" noChangeAspect="1"/>
          </p:cNvPicPr>
          <p:nvPr>
            <a:wavAudioFile r:embed="rId1" name="MS900388362[1]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8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0" name="MS90712.wav">
            <a:hlinkClick r:id="" action="ppaction://media"/>
          </p:cNvPr>
          <p:cNvPicPr>
            <a:picLocks noRot="1" noChangeAspect="1"/>
          </p:cNvPicPr>
          <p:nvPr>
            <a:wavAudioFile r:embed="rId2" name="MS900074951[1]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" name="MS90726.wav">
            <a:hlinkClick r:id="" action="ppaction://media"/>
          </p:cNvPr>
          <p:cNvPicPr>
            <a:picLocks noRot="1" noChangeAspect="1"/>
          </p:cNvPicPr>
          <p:nvPr>
            <a:wavAudioFile r:embed="rId2" name="MS900074951[1]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31" name="Picture 15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600"/>
            <a:ext cx="18097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906" name="Picture 16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2" y="3657600"/>
            <a:ext cx="25812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907" name="Picture 16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029200"/>
            <a:ext cx="31623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36" name="Picture 164" descr="dglxasset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70038"/>
            <a:ext cx="10668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09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4" y="5562608"/>
            <a:ext cx="14017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15" fill="hold"/>
                                        <p:tgtEl>
                                          <p:spTgt spid="2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315"/>
                            </p:stCondLst>
                            <p:childTnLst>
                              <p:par>
                                <p:cTn id="1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8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8"/>
                </p:tgtEl>
              </p:cMediaNode>
            </p:audio>
            <p:audio>
              <p:cMediaNode vol="100000" showWhenStopped="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0"/>
                </p:tgtEl>
              </p:cMediaNode>
            </p:audio>
            <p:audio>
              <p:cMediaNode vol="100000" showWhenStopped="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2"/>
                </p:tgtEl>
              </p:cMediaNode>
            </p:audio>
          </p:childTnLst>
        </p:cTn>
      </p:par>
    </p:tnLst>
    <p:bldLst>
      <p:bldP spid="1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1524000" y="914400"/>
            <a:ext cx="5943600" cy="594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0900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81100"/>
            <a:ext cx="37719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96"/>
          <p:cNvGrpSpPr>
            <a:grpSpLocks noChangeAspect="1"/>
          </p:cNvGrpSpPr>
          <p:nvPr/>
        </p:nvGrpSpPr>
        <p:grpSpPr bwMode="auto">
          <a:xfrm>
            <a:off x="4419604" y="1050930"/>
            <a:ext cx="3089275" cy="5807075"/>
            <a:chOff x="3505200" y="4045478"/>
            <a:chExt cx="1066800" cy="2431523"/>
          </a:xfrm>
        </p:grpSpPr>
        <p:sp>
          <p:nvSpPr>
            <p:cNvPr id="80920" name="Rectangle 36"/>
            <p:cNvSpPr>
              <a:spLocks noChangeArrowheads="1"/>
            </p:cNvSpPr>
            <p:nvPr/>
          </p:nvSpPr>
          <p:spPr bwMode="auto">
            <a:xfrm>
              <a:off x="3505200" y="4047080"/>
              <a:ext cx="1066800" cy="2429921"/>
            </a:xfrm>
            <a:prstGeom prst="rect">
              <a:avLst/>
            </a:prstGeom>
            <a:solidFill>
              <a:srgbClr val="581D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0921" name="Freeform 38"/>
            <p:cNvSpPr>
              <a:spLocks/>
            </p:cNvSpPr>
            <p:nvPr/>
          </p:nvSpPr>
          <p:spPr bwMode="auto">
            <a:xfrm>
              <a:off x="3505200" y="4045478"/>
              <a:ext cx="1010930" cy="2431522"/>
            </a:xfrm>
            <a:custGeom>
              <a:avLst/>
              <a:gdLst>
                <a:gd name="T0" fmla="*/ 0 w 1865"/>
                <a:gd name="T1" fmla="*/ 2147483647 h 1650"/>
                <a:gd name="T2" fmla="*/ 2147483647 w 1865"/>
                <a:gd name="T3" fmla="*/ 2147483647 h 1650"/>
                <a:gd name="T4" fmla="*/ 2147483647 w 1865"/>
                <a:gd name="T5" fmla="*/ 0 h 1650"/>
                <a:gd name="T6" fmla="*/ 2147483647 w 1865"/>
                <a:gd name="T7" fmla="*/ 2147483647 h 1650"/>
                <a:gd name="T8" fmla="*/ 0 w 1865"/>
                <a:gd name="T9" fmla="*/ 2147483647 h 1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5"/>
                <a:gd name="T16" fmla="*/ 0 h 1650"/>
                <a:gd name="T17" fmla="*/ 1865 w 1865"/>
                <a:gd name="T18" fmla="*/ 1650 h 1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5" h="1650">
                  <a:moveTo>
                    <a:pt x="0" y="1650"/>
                  </a:moveTo>
                  <a:lnTo>
                    <a:pt x="1775" y="3"/>
                  </a:lnTo>
                  <a:lnTo>
                    <a:pt x="1865" y="0"/>
                  </a:lnTo>
                  <a:lnTo>
                    <a:pt x="88" y="1649"/>
                  </a:lnTo>
                  <a:lnTo>
                    <a:pt x="0" y="1650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9"/>
          <p:cNvGrpSpPr>
            <a:grpSpLocks noChangeAspect="1"/>
          </p:cNvGrpSpPr>
          <p:nvPr/>
        </p:nvGrpSpPr>
        <p:grpSpPr bwMode="auto">
          <a:xfrm>
            <a:off x="1565275" y="914400"/>
            <a:ext cx="2947988" cy="5969000"/>
            <a:chOff x="2438400" y="4049880"/>
            <a:chExt cx="1066800" cy="2427120"/>
          </a:xfrm>
        </p:grpSpPr>
        <p:sp>
          <p:nvSpPr>
            <p:cNvPr id="80918" name="Rectangle 36"/>
            <p:cNvSpPr>
              <a:spLocks noChangeArrowheads="1"/>
            </p:cNvSpPr>
            <p:nvPr/>
          </p:nvSpPr>
          <p:spPr bwMode="auto">
            <a:xfrm>
              <a:off x="2438400" y="4054283"/>
              <a:ext cx="1066800" cy="2412445"/>
            </a:xfrm>
            <a:prstGeom prst="rect">
              <a:avLst/>
            </a:prstGeom>
            <a:solidFill>
              <a:srgbClr val="581D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0919" name="Freeform 39"/>
            <p:cNvSpPr>
              <a:spLocks/>
            </p:cNvSpPr>
            <p:nvPr/>
          </p:nvSpPr>
          <p:spPr bwMode="auto">
            <a:xfrm>
              <a:off x="2441023" y="4049880"/>
              <a:ext cx="1064177" cy="2427120"/>
            </a:xfrm>
            <a:custGeom>
              <a:avLst/>
              <a:gdLst>
                <a:gd name="T0" fmla="*/ 2147483647 w 1871"/>
                <a:gd name="T1" fmla="*/ 2147483647 h 1647"/>
                <a:gd name="T2" fmla="*/ 2147483647 w 1871"/>
                <a:gd name="T3" fmla="*/ 2147483647 h 1647"/>
                <a:gd name="T4" fmla="*/ 2147483647 w 1871"/>
                <a:gd name="T5" fmla="*/ 2147483647 h 1647"/>
                <a:gd name="T6" fmla="*/ 0 w 1871"/>
                <a:gd name="T7" fmla="*/ 0 h 1647"/>
                <a:gd name="T8" fmla="*/ 2147483647 w 1871"/>
                <a:gd name="T9" fmla="*/ 2147483647 h 16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1"/>
                <a:gd name="T16" fmla="*/ 0 h 1647"/>
                <a:gd name="T17" fmla="*/ 1871 w 1871"/>
                <a:gd name="T18" fmla="*/ 1647 h 16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1" h="1647">
                  <a:moveTo>
                    <a:pt x="96" y="6"/>
                  </a:moveTo>
                  <a:lnTo>
                    <a:pt x="1871" y="1647"/>
                  </a:lnTo>
                  <a:lnTo>
                    <a:pt x="1791" y="1646"/>
                  </a:lnTo>
                  <a:lnTo>
                    <a:pt x="0" y="0"/>
                  </a:lnTo>
                  <a:lnTo>
                    <a:pt x="96" y="6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0" name="MS90742.wav">
            <a:hlinkClick r:id="" action="ppaction://media"/>
          </p:cNvPr>
          <p:cNvPicPr>
            <a:picLocks noRot="1" noChangeAspect="1"/>
          </p:cNvPicPr>
          <p:nvPr>
            <a:wavAudioFile r:embed="rId1" name="MS900074930[1]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4" name="Rectangle 40"/>
          <p:cNvSpPr>
            <a:spLocks noChangeAspect="1" noChangeArrowheads="1"/>
          </p:cNvSpPr>
          <p:nvPr/>
        </p:nvSpPr>
        <p:spPr bwMode="auto">
          <a:xfrm>
            <a:off x="1092204" y="757238"/>
            <a:ext cx="473075" cy="6100762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0905" name="Rectangle 41"/>
          <p:cNvSpPr>
            <a:spLocks noChangeAspect="1" noChangeArrowheads="1"/>
          </p:cNvSpPr>
          <p:nvPr/>
        </p:nvSpPr>
        <p:spPr bwMode="auto">
          <a:xfrm>
            <a:off x="7462842" y="757238"/>
            <a:ext cx="473075" cy="6100762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0906" name="Rectangle 42"/>
          <p:cNvSpPr>
            <a:spLocks noChangeAspect="1" noChangeArrowheads="1"/>
          </p:cNvSpPr>
          <p:nvPr/>
        </p:nvSpPr>
        <p:spPr bwMode="auto">
          <a:xfrm>
            <a:off x="857250" y="457200"/>
            <a:ext cx="7219950" cy="596900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5" name="WordArt 54"/>
          <p:cNvSpPr>
            <a:spLocks noChangeArrowheads="1" noChangeShapeType="1" noTextEdit="1"/>
          </p:cNvSpPr>
          <p:nvPr/>
        </p:nvSpPr>
        <p:spPr bwMode="auto">
          <a:xfrm>
            <a:off x="2819400" y="1524000"/>
            <a:ext cx="2438400" cy="901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FFFF00"/>
                  </a:outerShdw>
                </a:effectLst>
                <a:latin typeface="Forte"/>
              </a:rPr>
              <a:t>hen</a:t>
            </a:r>
          </a:p>
        </p:txBody>
      </p:sp>
      <p:sp>
        <p:nvSpPr>
          <p:cNvPr id="127" name="WordArt 54"/>
          <p:cNvSpPr>
            <a:spLocks noChangeArrowheads="1" noChangeShapeType="1" noTextEdit="1"/>
          </p:cNvSpPr>
          <p:nvPr/>
        </p:nvSpPr>
        <p:spPr bwMode="auto">
          <a:xfrm>
            <a:off x="3200400" y="3429000"/>
            <a:ext cx="2590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FFFF00"/>
                  </a:outerShdw>
                </a:effectLst>
                <a:latin typeface="Forte"/>
              </a:rPr>
              <a:t>sheep</a:t>
            </a:r>
          </a:p>
        </p:txBody>
      </p:sp>
      <p:sp>
        <p:nvSpPr>
          <p:cNvPr id="128" name="WordArt 54"/>
          <p:cNvSpPr>
            <a:spLocks noChangeArrowheads="1" noChangeShapeType="1" noTextEdit="1"/>
          </p:cNvSpPr>
          <p:nvPr/>
        </p:nvSpPr>
        <p:spPr bwMode="auto">
          <a:xfrm>
            <a:off x="6013450" y="1973263"/>
            <a:ext cx="2667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FFFF00"/>
                  </a:outerShdw>
                </a:effectLst>
                <a:latin typeface="Forte"/>
              </a:rPr>
              <a:t>cat</a:t>
            </a:r>
          </a:p>
        </p:txBody>
      </p:sp>
      <p:sp>
        <p:nvSpPr>
          <p:cNvPr id="129" name="WordArt 54"/>
          <p:cNvSpPr>
            <a:spLocks noChangeArrowheads="1" noChangeShapeType="1" noTextEdit="1"/>
          </p:cNvSpPr>
          <p:nvPr/>
        </p:nvSpPr>
        <p:spPr bwMode="auto">
          <a:xfrm>
            <a:off x="261938" y="1974850"/>
            <a:ext cx="2133600" cy="1054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FFFF00"/>
                  </a:outerShdw>
                </a:effectLst>
                <a:latin typeface="Forte"/>
              </a:rPr>
              <a:t>dog</a:t>
            </a:r>
          </a:p>
        </p:txBody>
      </p:sp>
      <p:sp>
        <p:nvSpPr>
          <p:cNvPr id="132" name="WordArt 54"/>
          <p:cNvSpPr>
            <a:spLocks noChangeArrowheads="1" noChangeShapeType="1" noTextEdit="1"/>
          </p:cNvSpPr>
          <p:nvPr/>
        </p:nvSpPr>
        <p:spPr bwMode="auto">
          <a:xfrm>
            <a:off x="6324600" y="3505200"/>
            <a:ext cx="2438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FFFF00"/>
                  </a:outerShdw>
                </a:effectLst>
                <a:latin typeface="Forte"/>
              </a:rPr>
              <a:t>pig</a:t>
            </a:r>
          </a:p>
        </p:txBody>
      </p:sp>
      <p:sp>
        <p:nvSpPr>
          <p:cNvPr id="133" name="WordArt 54"/>
          <p:cNvSpPr>
            <a:spLocks noChangeArrowheads="1" noChangeShapeType="1" noTextEdit="1"/>
          </p:cNvSpPr>
          <p:nvPr/>
        </p:nvSpPr>
        <p:spPr bwMode="auto">
          <a:xfrm>
            <a:off x="4876800" y="5257800"/>
            <a:ext cx="2895600" cy="1282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FFFF00"/>
                  </a:outerShdw>
                </a:effectLst>
                <a:latin typeface="Forte"/>
              </a:rPr>
              <a:t>duck</a:t>
            </a:r>
          </a:p>
        </p:txBody>
      </p:sp>
      <p:pic>
        <p:nvPicPr>
          <p:cNvPr id="80913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4" y="5562608"/>
            <a:ext cx="14017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41277" y="4017971"/>
            <a:ext cx="2965450" cy="2789237"/>
            <a:chOff x="40568" y="4017776"/>
            <a:chExt cx="2966864" cy="2789941"/>
          </a:xfrm>
        </p:grpSpPr>
        <p:pic>
          <p:nvPicPr>
            <p:cNvPr id="80916" name="Picture 5" descr="D:\Material escolar\Fichas inglés\Clip Arts\HALLOWEEN MULTIMEDIA\Illustration+of+a+blank+wooden+sign_4327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8" y="4017776"/>
              <a:ext cx="2966864" cy="278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 rot="20472439">
              <a:off x="793619" y="4605518"/>
              <a:ext cx="1608900" cy="9235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cs typeface="+mn-cs"/>
                </a:rPr>
                <a:t>Play</a:t>
              </a:r>
            </a:p>
          </p:txBody>
        </p:sp>
      </p:grpSp>
      <p:sp>
        <p:nvSpPr>
          <p:cNvPr id="30" name="Oval Callout 29"/>
          <p:cNvSpPr/>
          <p:nvPr/>
        </p:nvSpPr>
        <p:spPr>
          <a:xfrm>
            <a:off x="1017592" y="-125413"/>
            <a:ext cx="6956425" cy="1514476"/>
          </a:xfrm>
          <a:prstGeom prst="wedgeEllipseCallout">
            <a:avLst>
              <a:gd name="adj1" fmla="val 73377"/>
              <a:gd name="adj2" fmla="val 2937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950" tIns="45475" rIns="90950" bIns="45475"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  <a:latin typeface="Comic Sans MS" pitchFamily="66" charset="0"/>
              </a:rPr>
              <a:t>What do you hear?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vol="100000"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MS900074930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2" grpId="0" animBg="1"/>
      <p:bldP spid="133" grpId="0" animBg="1"/>
      <p:bldP spid="13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524000" y="990600"/>
            <a:ext cx="5943600" cy="586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1924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276350"/>
            <a:ext cx="4648200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96"/>
          <p:cNvGrpSpPr>
            <a:grpSpLocks noChangeAspect="1"/>
          </p:cNvGrpSpPr>
          <p:nvPr/>
        </p:nvGrpSpPr>
        <p:grpSpPr bwMode="auto">
          <a:xfrm>
            <a:off x="4419604" y="1050930"/>
            <a:ext cx="3089275" cy="5807075"/>
            <a:chOff x="3505200" y="4045478"/>
            <a:chExt cx="1066800" cy="2431523"/>
          </a:xfrm>
        </p:grpSpPr>
        <p:sp>
          <p:nvSpPr>
            <p:cNvPr id="81944" name="Rectangle 36"/>
            <p:cNvSpPr>
              <a:spLocks noChangeArrowheads="1"/>
            </p:cNvSpPr>
            <p:nvPr/>
          </p:nvSpPr>
          <p:spPr bwMode="auto">
            <a:xfrm>
              <a:off x="3505200" y="4047080"/>
              <a:ext cx="1066800" cy="2429921"/>
            </a:xfrm>
            <a:prstGeom prst="rect">
              <a:avLst/>
            </a:prstGeom>
            <a:solidFill>
              <a:srgbClr val="581D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1945" name="Freeform 38"/>
            <p:cNvSpPr>
              <a:spLocks/>
            </p:cNvSpPr>
            <p:nvPr/>
          </p:nvSpPr>
          <p:spPr bwMode="auto">
            <a:xfrm>
              <a:off x="3505200" y="4045478"/>
              <a:ext cx="1010930" cy="2431522"/>
            </a:xfrm>
            <a:custGeom>
              <a:avLst/>
              <a:gdLst>
                <a:gd name="T0" fmla="*/ 0 w 1865"/>
                <a:gd name="T1" fmla="*/ 2147483647 h 1650"/>
                <a:gd name="T2" fmla="*/ 2147483647 w 1865"/>
                <a:gd name="T3" fmla="*/ 2147483647 h 1650"/>
                <a:gd name="T4" fmla="*/ 2147483647 w 1865"/>
                <a:gd name="T5" fmla="*/ 0 h 1650"/>
                <a:gd name="T6" fmla="*/ 2147483647 w 1865"/>
                <a:gd name="T7" fmla="*/ 2147483647 h 1650"/>
                <a:gd name="T8" fmla="*/ 0 w 1865"/>
                <a:gd name="T9" fmla="*/ 2147483647 h 1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5"/>
                <a:gd name="T16" fmla="*/ 0 h 1650"/>
                <a:gd name="T17" fmla="*/ 1865 w 1865"/>
                <a:gd name="T18" fmla="*/ 1650 h 1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5" h="1650">
                  <a:moveTo>
                    <a:pt x="0" y="1650"/>
                  </a:moveTo>
                  <a:lnTo>
                    <a:pt x="1775" y="3"/>
                  </a:lnTo>
                  <a:lnTo>
                    <a:pt x="1865" y="0"/>
                  </a:lnTo>
                  <a:lnTo>
                    <a:pt x="88" y="1649"/>
                  </a:lnTo>
                  <a:lnTo>
                    <a:pt x="0" y="1650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9"/>
          <p:cNvGrpSpPr>
            <a:grpSpLocks noChangeAspect="1"/>
          </p:cNvGrpSpPr>
          <p:nvPr/>
        </p:nvGrpSpPr>
        <p:grpSpPr bwMode="auto">
          <a:xfrm>
            <a:off x="1565275" y="838200"/>
            <a:ext cx="2947988" cy="6045200"/>
            <a:chOff x="2438400" y="4049880"/>
            <a:chExt cx="1066800" cy="2427120"/>
          </a:xfrm>
        </p:grpSpPr>
        <p:sp>
          <p:nvSpPr>
            <p:cNvPr id="81942" name="Rectangle 36"/>
            <p:cNvSpPr>
              <a:spLocks noChangeArrowheads="1"/>
            </p:cNvSpPr>
            <p:nvPr/>
          </p:nvSpPr>
          <p:spPr bwMode="auto">
            <a:xfrm>
              <a:off x="2438400" y="4054283"/>
              <a:ext cx="1066800" cy="2412445"/>
            </a:xfrm>
            <a:prstGeom prst="rect">
              <a:avLst/>
            </a:prstGeom>
            <a:solidFill>
              <a:srgbClr val="581D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1943" name="Freeform 39"/>
            <p:cNvSpPr>
              <a:spLocks/>
            </p:cNvSpPr>
            <p:nvPr/>
          </p:nvSpPr>
          <p:spPr bwMode="auto">
            <a:xfrm>
              <a:off x="2441023" y="4049880"/>
              <a:ext cx="1064177" cy="2427120"/>
            </a:xfrm>
            <a:custGeom>
              <a:avLst/>
              <a:gdLst>
                <a:gd name="T0" fmla="*/ 2147483647 w 1871"/>
                <a:gd name="T1" fmla="*/ 2147483647 h 1647"/>
                <a:gd name="T2" fmla="*/ 2147483647 w 1871"/>
                <a:gd name="T3" fmla="*/ 2147483647 h 1647"/>
                <a:gd name="T4" fmla="*/ 2147483647 w 1871"/>
                <a:gd name="T5" fmla="*/ 2147483647 h 1647"/>
                <a:gd name="T6" fmla="*/ 0 w 1871"/>
                <a:gd name="T7" fmla="*/ 0 h 1647"/>
                <a:gd name="T8" fmla="*/ 2147483647 w 1871"/>
                <a:gd name="T9" fmla="*/ 2147483647 h 16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1"/>
                <a:gd name="T16" fmla="*/ 0 h 1647"/>
                <a:gd name="T17" fmla="*/ 1871 w 1871"/>
                <a:gd name="T18" fmla="*/ 1647 h 16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1" h="1647">
                  <a:moveTo>
                    <a:pt x="96" y="6"/>
                  </a:moveTo>
                  <a:lnTo>
                    <a:pt x="1871" y="1647"/>
                  </a:lnTo>
                  <a:lnTo>
                    <a:pt x="1791" y="1646"/>
                  </a:lnTo>
                  <a:lnTo>
                    <a:pt x="0" y="0"/>
                  </a:lnTo>
                  <a:lnTo>
                    <a:pt x="96" y="6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MS90789.wav">
            <a:hlinkClick r:id="" action="ppaction://media"/>
          </p:cNvPr>
          <p:cNvPicPr>
            <a:picLocks noRot="1" noChangeAspect="1"/>
          </p:cNvPicPr>
          <p:nvPr>
            <a:wavAudioFile r:embed="rId1" name="MS900069295[1]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8" name="Rectangle 40"/>
          <p:cNvSpPr>
            <a:spLocks noChangeAspect="1" noChangeArrowheads="1"/>
          </p:cNvSpPr>
          <p:nvPr/>
        </p:nvSpPr>
        <p:spPr bwMode="auto">
          <a:xfrm>
            <a:off x="1092204" y="757238"/>
            <a:ext cx="473075" cy="6100762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1929" name="Rectangle 41"/>
          <p:cNvSpPr>
            <a:spLocks noChangeAspect="1" noChangeArrowheads="1"/>
          </p:cNvSpPr>
          <p:nvPr/>
        </p:nvSpPr>
        <p:spPr bwMode="auto">
          <a:xfrm>
            <a:off x="7462842" y="757238"/>
            <a:ext cx="473075" cy="6100762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1930" name="Rectangle 42"/>
          <p:cNvSpPr>
            <a:spLocks noChangeAspect="1" noChangeArrowheads="1"/>
          </p:cNvSpPr>
          <p:nvPr/>
        </p:nvSpPr>
        <p:spPr bwMode="auto">
          <a:xfrm>
            <a:off x="857250" y="457200"/>
            <a:ext cx="7219950" cy="596900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4" name="WordArt 54"/>
          <p:cNvSpPr>
            <a:spLocks noChangeArrowheads="1" noChangeShapeType="1" noTextEdit="1"/>
          </p:cNvSpPr>
          <p:nvPr/>
        </p:nvSpPr>
        <p:spPr bwMode="auto">
          <a:xfrm>
            <a:off x="0" y="2254250"/>
            <a:ext cx="2133600" cy="1130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FFFF00"/>
                  </a:outerShdw>
                </a:effectLst>
                <a:latin typeface="Forte"/>
              </a:rPr>
              <a:t>dog</a:t>
            </a:r>
          </a:p>
        </p:txBody>
      </p:sp>
      <p:pic>
        <p:nvPicPr>
          <p:cNvPr id="81932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4" y="5562608"/>
            <a:ext cx="14017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WordArt 54"/>
          <p:cNvSpPr>
            <a:spLocks noChangeArrowheads="1" noChangeShapeType="1" noTextEdit="1"/>
          </p:cNvSpPr>
          <p:nvPr/>
        </p:nvSpPr>
        <p:spPr bwMode="auto">
          <a:xfrm>
            <a:off x="6324600" y="3505200"/>
            <a:ext cx="2438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FFFF00"/>
                  </a:outerShdw>
                </a:effectLst>
                <a:latin typeface="Forte"/>
              </a:rPr>
              <a:t>pig</a:t>
            </a:r>
          </a:p>
        </p:txBody>
      </p:sp>
      <p:sp>
        <p:nvSpPr>
          <p:cNvPr id="125" name="WordArt 54"/>
          <p:cNvSpPr>
            <a:spLocks noChangeArrowheads="1" noChangeShapeType="1" noTextEdit="1"/>
          </p:cNvSpPr>
          <p:nvPr/>
        </p:nvSpPr>
        <p:spPr bwMode="auto">
          <a:xfrm>
            <a:off x="2971800" y="1676400"/>
            <a:ext cx="2438400" cy="901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FFFF00"/>
                  </a:outerShdw>
                </a:effectLst>
                <a:latin typeface="Forte"/>
              </a:rPr>
              <a:t>cow</a:t>
            </a:r>
          </a:p>
        </p:txBody>
      </p:sp>
      <p:sp>
        <p:nvSpPr>
          <p:cNvPr id="127" name="WordArt 54"/>
          <p:cNvSpPr>
            <a:spLocks noChangeArrowheads="1" noChangeShapeType="1" noTextEdit="1"/>
          </p:cNvSpPr>
          <p:nvPr/>
        </p:nvSpPr>
        <p:spPr bwMode="auto">
          <a:xfrm>
            <a:off x="3352800" y="3581400"/>
            <a:ext cx="2590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FFFF00"/>
                  </a:outerShdw>
                </a:effectLst>
                <a:latin typeface="Forte"/>
              </a:rPr>
              <a:t>sheep</a:t>
            </a:r>
          </a:p>
        </p:txBody>
      </p:sp>
      <p:sp>
        <p:nvSpPr>
          <p:cNvPr id="128" name="WordArt 54"/>
          <p:cNvSpPr>
            <a:spLocks noChangeArrowheads="1" noChangeShapeType="1" noTextEdit="1"/>
          </p:cNvSpPr>
          <p:nvPr/>
        </p:nvSpPr>
        <p:spPr bwMode="auto">
          <a:xfrm>
            <a:off x="6129338" y="1773238"/>
            <a:ext cx="2667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FFFF00"/>
                  </a:outerShdw>
                </a:effectLst>
                <a:latin typeface="Forte"/>
              </a:rPr>
              <a:t>cat</a:t>
            </a:r>
          </a:p>
        </p:txBody>
      </p:sp>
      <p:sp>
        <p:nvSpPr>
          <p:cNvPr id="133" name="WordArt 54"/>
          <p:cNvSpPr>
            <a:spLocks noChangeArrowheads="1" noChangeShapeType="1" noTextEdit="1"/>
          </p:cNvSpPr>
          <p:nvPr/>
        </p:nvSpPr>
        <p:spPr bwMode="auto">
          <a:xfrm>
            <a:off x="5029200" y="5410200"/>
            <a:ext cx="2895600" cy="1282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FFFF00"/>
                  </a:outerShdw>
                </a:effectLst>
                <a:latin typeface="Forte"/>
              </a:rPr>
              <a:t>duck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41277" y="4017971"/>
            <a:ext cx="2965450" cy="2789237"/>
            <a:chOff x="40568" y="4017776"/>
            <a:chExt cx="2966864" cy="2789941"/>
          </a:xfrm>
        </p:grpSpPr>
        <p:pic>
          <p:nvPicPr>
            <p:cNvPr id="81940" name="Picture 5" descr="D:\Material escolar\Fichas inglés\Clip Arts\HALLOWEEN MULTIMEDIA\Illustration+of+a+blank+wooden+sign_4327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8" y="4017776"/>
              <a:ext cx="2966864" cy="278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 rot="20472439">
              <a:off x="793619" y="4605518"/>
              <a:ext cx="1608900" cy="9235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cs typeface="+mn-cs"/>
                </a:rPr>
                <a:t>Play</a:t>
              </a:r>
            </a:p>
          </p:txBody>
        </p:sp>
      </p:grpSp>
      <p:sp>
        <p:nvSpPr>
          <p:cNvPr id="30" name="Oval Callout 29"/>
          <p:cNvSpPr/>
          <p:nvPr/>
        </p:nvSpPr>
        <p:spPr>
          <a:xfrm>
            <a:off x="1017592" y="-125413"/>
            <a:ext cx="6956425" cy="1514476"/>
          </a:xfrm>
          <a:prstGeom prst="wedgeEllipseCallout">
            <a:avLst>
              <a:gd name="adj1" fmla="val 73377"/>
              <a:gd name="adj2" fmla="val 2937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950" tIns="45475" rIns="90950" bIns="45475"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  <a:latin typeface="Comic Sans MS" pitchFamily="66" charset="0"/>
              </a:rPr>
              <a:t>What do you hear?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vol="100000"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MS900069295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4" grpId="0" animBg="1"/>
      <p:bldP spid="101" grpId="0" animBg="1"/>
      <p:bldP spid="101" grpId="1" animBg="1"/>
      <p:bldP spid="125" grpId="0" animBg="1"/>
      <p:bldP spid="125" grpId="1" animBg="1"/>
      <p:bldP spid="127" grpId="0" animBg="1"/>
      <p:bldP spid="127" grpId="1" animBg="1"/>
      <p:bldP spid="128" grpId="0" animBg="1"/>
      <p:bldP spid="128" grpId="1" animBg="1"/>
      <p:bldP spid="133" grpId="0" animBg="1"/>
      <p:bldP spid="13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mada oval 4"/>
          <p:cNvSpPr/>
          <p:nvPr/>
        </p:nvSpPr>
        <p:spPr>
          <a:xfrm flipH="1">
            <a:off x="468313" y="458788"/>
            <a:ext cx="5186362" cy="3708400"/>
          </a:xfrm>
          <a:prstGeom prst="wedgeEllipseCallout">
            <a:avLst>
              <a:gd name="adj1" fmla="val -70490"/>
              <a:gd name="adj2" fmla="val 49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9600" dirty="0">
                <a:solidFill>
                  <a:prstClr val="white"/>
                </a:solidFill>
              </a:rPr>
              <a:t>Hello!</a:t>
            </a:r>
          </a:p>
        </p:txBody>
      </p:sp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7" y="5821363"/>
            <a:ext cx="122237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524000" y="990600"/>
            <a:ext cx="5943600" cy="586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2948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51054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96"/>
          <p:cNvGrpSpPr>
            <a:grpSpLocks noChangeAspect="1"/>
          </p:cNvGrpSpPr>
          <p:nvPr/>
        </p:nvGrpSpPr>
        <p:grpSpPr bwMode="auto">
          <a:xfrm>
            <a:off x="4419604" y="1050930"/>
            <a:ext cx="3089275" cy="5807075"/>
            <a:chOff x="3505200" y="4045478"/>
            <a:chExt cx="1066800" cy="2431523"/>
          </a:xfrm>
        </p:grpSpPr>
        <p:sp>
          <p:nvSpPr>
            <p:cNvPr id="82968" name="Rectangle 36"/>
            <p:cNvSpPr>
              <a:spLocks noChangeArrowheads="1"/>
            </p:cNvSpPr>
            <p:nvPr/>
          </p:nvSpPr>
          <p:spPr bwMode="auto">
            <a:xfrm>
              <a:off x="3505200" y="4047080"/>
              <a:ext cx="1066800" cy="2429921"/>
            </a:xfrm>
            <a:prstGeom prst="rect">
              <a:avLst/>
            </a:prstGeom>
            <a:solidFill>
              <a:srgbClr val="581D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2969" name="Freeform 38"/>
            <p:cNvSpPr>
              <a:spLocks/>
            </p:cNvSpPr>
            <p:nvPr/>
          </p:nvSpPr>
          <p:spPr bwMode="auto">
            <a:xfrm>
              <a:off x="3505200" y="4045478"/>
              <a:ext cx="1010930" cy="2431522"/>
            </a:xfrm>
            <a:custGeom>
              <a:avLst/>
              <a:gdLst>
                <a:gd name="T0" fmla="*/ 0 w 1865"/>
                <a:gd name="T1" fmla="*/ 2147483647 h 1650"/>
                <a:gd name="T2" fmla="*/ 2147483647 w 1865"/>
                <a:gd name="T3" fmla="*/ 2147483647 h 1650"/>
                <a:gd name="T4" fmla="*/ 2147483647 w 1865"/>
                <a:gd name="T5" fmla="*/ 0 h 1650"/>
                <a:gd name="T6" fmla="*/ 2147483647 w 1865"/>
                <a:gd name="T7" fmla="*/ 2147483647 h 1650"/>
                <a:gd name="T8" fmla="*/ 0 w 1865"/>
                <a:gd name="T9" fmla="*/ 2147483647 h 1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5"/>
                <a:gd name="T16" fmla="*/ 0 h 1650"/>
                <a:gd name="T17" fmla="*/ 1865 w 1865"/>
                <a:gd name="T18" fmla="*/ 1650 h 1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5" h="1650">
                  <a:moveTo>
                    <a:pt x="0" y="1650"/>
                  </a:moveTo>
                  <a:lnTo>
                    <a:pt x="1775" y="3"/>
                  </a:lnTo>
                  <a:lnTo>
                    <a:pt x="1865" y="0"/>
                  </a:lnTo>
                  <a:lnTo>
                    <a:pt x="88" y="1649"/>
                  </a:lnTo>
                  <a:lnTo>
                    <a:pt x="0" y="1650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9"/>
          <p:cNvGrpSpPr>
            <a:grpSpLocks noChangeAspect="1"/>
          </p:cNvGrpSpPr>
          <p:nvPr/>
        </p:nvGrpSpPr>
        <p:grpSpPr bwMode="auto">
          <a:xfrm>
            <a:off x="1565275" y="838200"/>
            <a:ext cx="2947988" cy="6045200"/>
            <a:chOff x="2438400" y="4049880"/>
            <a:chExt cx="1066800" cy="2427120"/>
          </a:xfrm>
        </p:grpSpPr>
        <p:sp>
          <p:nvSpPr>
            <p:cNvPr id="82966" name="Rectangle 36"/>
            <p:cNvSpPr>
              <a:spLocks noChangeArrowheads="1"/>
            </p:cNvSpPr>
            <p:nvPr/>
          </p:nvSpPr>
          <p:spPr bwMode="auto">
            <a:xfrm>
              <a:off x="2438400" y="4054283"/>
              <a:ext cx="1066800" cy="2412445"/>
            </a:xfrm>
            <a:prstGeom prst="rect">
              <a:avLst/>
            </a:prstGeom>
            <a:solidFill>
              <a:srgbClr val="581D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2967" name="Freeform 39"/>
            <p:cNvSpPr>
              <a:spLocks/>
            </p:cNvSpPr>
            <p:nvPr/>
          </p:nvSpPr>
          <p:spPr bwMode="auto">
            <a:xfrm>
              <a:off x="2441023" y="4049880"/>
              <a:ext cx="1064177" cy="2427120"/>
            </a:xfrm>
            <a:custGeom>
              <a:avLst/>
              <a:gdLst>
                <a:gd name="T0" fmla="*/ 2147483647 w 1871"/>
                <a:gd name="T1" fmla="*/ 2147483647 h 1647"/>
                <a:gd name="T2" fmla="*/ 2147483647 w 1871"/>
                <a:gd name="T3" fmla="*/ 2147483647 h 1647"/>
                <a:gd name="T4" fmla="*/ 2147483647 w 1871"/>
                <a:gd name="T5" fmla="*/ 2147483647 h 1647"/>
                <a:gd name="T6" fmla="*/ 0 w 1871"/>
                <a:gd name="T7" fmla="*/ 0 h 1647"/>
                <a:gd name="T8" fmla="*/ 2147483647 w 1871"/>
                <a:gd name="T9" fmla="*/ 2147483647 h 16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1"/>
                <a:gd name="T16" fmla="*/ 0 h 1647"/>
                <a:gd name="T17" fmla="*/ 1871 w 1871"/>
                <a:gd name="T18" fmla="*/ 1647 h 16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1" h="1647">
                  <a:moveTo>
                    <a:pt x="96" y="6"/>
                  </a:moveTo>
                  <a:lnTo>
                    <a:pt x="1871" y="1647"/>
                  </a:lnTo>
                  <a:lnTo>
                    <a:pt x="1791" y="1646"/>
                  </a:lnTo>
                  <a:lnTo>
                    <a:pt x="0" y="0"/>
                  </a:lnTo>
                  <a:lnTo>
                    <a:pt x="96" y="6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8" name="MS90804.wav">
            <a:hlinkClick r:id="" action="ppaction://media"/>
          </p:cNvPr>
          <p:cNvPicPr>
            <a:picLocks noRot="1" noChangeAspect="1"/>
          </p:cNvPicPr>
          <p:nvPr>
            <a:wavAudioFile r:embed="rId1" name="MS900074680[1]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2" name="Rectangle 40"/>
          <p:cNvSpPr>
            <a:spLocks noChangeAspect="1" noChangeArrowheads="1"/>
          </p:cNvSpPr>
          <p:nvPr/>
        </p:nvSpPr>
        <p:spPr bwMode="auto">
          <a:xfrm>
            <a:off x="1092204" y="757238"/>
            <a:ext cx="473075" cy="6100762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2953" name="Rectangle 41"/>
          <p:cNvSpPr>
            <a:spLocks noChangeAspect="1" noChangeArrowheads="1"/>
          </p:cNvSpPr>
          <p:nvPr/>
        </p:nvSpPr>
        <p:spPr bwMode="auto">
          <a:xfrm>
            <a:off x="7462842" y="757238"/>
            <a:ext cx="473075" cy="6100762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2954" name="Rectangle 42"/>
          <p:cNvSpPr>
            <a:spLocks noChangeAspect="1" noChangeArrowheads="1"/>
          </p:cNvSpPr>
          <p:nvPr/>
        </p:nvSpPr>
        <p:spPr bwMode="auto">
          <a:xfrm>
            <a:off x="857250" y="457200"/>
            <a:ext cx="7219950" cy="596900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0" name="WordArt 54"/>
          <p:cNvSpPr>
            <a:spLocks noChangeArrowheads="1" noChangeShapeType="1" noTextEdit="1"/>
          </p:cNvSpPr>
          <p:nvPr/>
        </p:nvSpPr>
        <p:spPr bwMode="auto">
          <a:xfrm>
            <a:off x="6175375" y="1836738"/>
            <a:ext cx="2667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FFFF00"/>
                  </a:outerShdw>
                </a:effectLst>
                <a:latin typeface="Forte"/>
              </a:rPr>
              <a:t>cat</a:t>
            </a:r>
          </a:p>
        </p:txBody>
      </p:sp>
      <p:pic>
        <p:nvPicPr>
          <p:cNvPr id="82956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4" y="5562608"/>
            <a:ext cx="14017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WordArt 54"/>
          <p:cNvSpPr>
            <a:spLocks noChangeArrowheads="1" noChangeShapeType="1" noTextEdit="1"/>
          </p:cNvSpPr>
          <p:nvPr/>
        </p:nvSpPr>
        <p:spPr bwMode="auto">
          <a:xfrm>
            <a:off x="6324600" y="3505200"/>
            <a:ext cx="2438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FFFF00"/>
                  </a:outerShdw>
                </a:effectLst>
                <a:latin typeface="Forte"/>
              </a:rPr>
              <a:t>pig</a:t>
            </a:r>
          </a:p>
        </p:txBody>
      </p:sp>
      <p:sp>
        <p:nvSpPr>
          <p:cNvPr id="125" name="WordArt 54"/>
          <p:cNvSpPr>
            <a:spLocks noChangeArrowheads="1" noChangeShapeType="1" noTextEdit="1"/>
          </p:cNvSpPr>
          <p:nvPr/>
        </p:nvSpPr>
        <p:spPr bwMode="auto">
          <a:xfrm>
            <a:off x="2971800" y="1676400"/>
            <a:ext cx="2438400" cy="901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FFFF00"/>
                  </a:outerShdw>
                </a:effectLst>
                <a:latin typeface="Forte"/>
              </a:rPr>
              <a:t>cow</a:t>
            </a:r>
          </a:p>
        </p:txBody>
      </p:sp>
      <p:sp>
        <p:nvSpPr>
          <p:cNvPr id="127" name="WordArt 54"/>
          <p:cNvSpPr>
            <a:spLocks noChangeArrowheads="1" noChangeShapeType="1" noTextEdit="1"/>
          </p:cNvSpPr>
          <p:nvPr/>
        </p:nvSpPr>
        <p:spPr bwMode="auto">
          <a:xfrm>
            <a:off x="3352800" y="3581400"/>
            <a:ext cx="2590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FFFF00"/>
                  </a:outerShdw>
                </a:effectLst>
                <a:latin typeface="Forte"/>
              </a:rPr>
              <a:t>sheep</a:t>
            </a:r>
          </a:p>
        </p:txBody>
      </p:sp>
      <p:sp>
        <p:nvSpPr>
          <p:cNvPr id="129" name="WordArt 54"/>
          <p:cNvSpPr>
            <a:spLocks noChangeArrowheads="1" noChangeShapeType="1" noTextEdit="1"/>
          </p:cNvSpPr>
          <p:nvPr/>
        </p:nvSpPr>
        <p:spPr bwMode="auto">
          <a:xfrm>
            <a:off x="261938" y="2446338"/>
            <a:ext cx="2133600" cy="1054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FFFF00"/>
                  </a:outerShdw>
                </a:effectLst>
                <a:latin typeface="Forte"/>
              </a:rPr>
              <a:t>dog</a:t>
            </a:r>
          </a:p>
        </p:txBody>
      </p:sp>
      <p:sp>
        <p:nvSpPr>
          <p:cNvPr id="133" name="WordArt 54"/>
          <p:cNvSpPr>
            <a:spLocks noChangeArrowheads="1" noChangeShapeType="1" noTextEdit="1"/>
          </p:cNvSpPr>
          <p:nvPr/>
        </p:nvSpPr>
        <p:spPr bwMode="auto">
          <a:xfrm>
            <a:off x="5029200" y="5410200"/>
            <a:ext cx="2895600" cy="1282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FFFF00"/>
                  </a:outerShdw>
                </a:effectLst>
                <a:latin typeface="Forte"/>
              </a:rPr>
              <a:t>duck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41277" y="4017971"/>
            <a:ext cx="2965450" cy="2789237"/>
            <a:chOff x="40568" y="4017776"/>
            <a:chExt cx="2966864" cy="2789941"/>
          </a:xfrm>
        </p:grpSpPr>
        <p:pic>
          <p:nvPicPr>
            <p:cNvPr id="82964" name="Picture 5" descr="D:\Material escolar\Fichas inglés\Clip Arts\HALLOWEEN MULTIMEDIA\Illustration+of+a+blank+wooden+sign_4327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8" y="4017776"/>
              <a:ext cx="2966864" cy="278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 rot="20472439">
              <a:off x="793619" y="4605518"/>
              <a:ext cx="1608900" cy="9235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cs typeface="+mn-cs"/>
                </a:rPr>
                <a:t>Play</a:t>
              </a:r>
            </a:p>
          </p:txBody>
        </p:sp>
      </p:grpSp>
      <p:sp>
        <p:nvSpPr>
          <p:cNvPr id="31" name="Oval Callout 30"/>
          <p:cNvSpPr/>
          <p:nvPr/>
        </p:nvSpPr>
        <p:spPr>
          <a:xfrm>
            <a:off x="1017592" y="-125413"/>
            <a:ext cx="6956425" cy="1514476"/>
          </a:xfrm>
          <a:prstGeom prst="wedgeEllipseCallout">
            <a:avLst>
              <a:gd name="adj1" fmla="val 73377"/>
              <a:gd name="adj2" fmla="val 2937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950" tIns="45475" rIns="90950" bIns="45475"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  <a:latin typeface="Comic Sans MS" pitchFamily="66" charset="0"/>
              </a:rPr>
              <a:t>What do you hear?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vol="100000" showWhenStopped="0">
                <p:cTn id="2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MS900074680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70" grpId="0" animBg="1"/>
      <p:bldP spid="101" grpId="0" animBg="1"/>
      <p:bldP spid="101" grpId="1" animBg="1"/>
      <p:bldP spid="125" grpId="0" animBg="1"/>
      <p:bldP spid="125" grpId="1" animBg="1"/>
      <p:bldP spid="127" grpId="0" animBg="1"/>
      <p:bldP spid="127" grpId="1" animBg="1"/>
      <p:bldP spid="129" grpId="0" animBg="1"/>
      <p:bldP spid="129" grpId="1" animBg="1"/>
      <p:bldP spid="133" grpId="0" animBg="1"/>
      <p:bldP spid="13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524000" y="990600"/>
            <a:ext cx="5943600" cy="586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3972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48006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96"/>
          <p:cNvGrpSpPr>
            <a:grpSpLocks noChangeAspect="1"/>
          </p:cNvGrpSpPr>
          <p:nvPr/>
        </p:nvGrpSpPr>
        <p:grpSpPr bwMode="auto">
          <a:xfrm>
            <a:off x="4419604" y="1050930"/>
            <a:ext cx="3089275" cy="5807075"/>
            <a:chOff x="3505200" y="4045478"/>
            <a:chExt cx="1066800" cy="2431523"/>
          </a:xfrm>
        </p:grpSpPr>
        <p:sp>
          <p:nvSpPr>
            <p:cNvPr id="83992" name="Rectangle 36"/>
            <p:cNvSpPr>
              <a:spLocks noChangeArrowheads="1"/>
            </p:cNvSpPr>
            <p:nvPr/>
          </p:nvSpPr>
          <p:spPr bwMode="auto">
            <a:xfrm>
              <a:off x="3505200" y="4047080"/>
              <a:ext cx="1066800" cy="2429921"/>
            </a:xfrm>
            <a:prstGeom prst="rect">
              <a:avLst/>
            </a:prstGeom>
            <a:solidFill>
              <a:srgbClr val="581D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3993" name="Freeform 38"/>
            <p:cNvSpPr>
              <a:spLocks/>
            </p:cNvSpPr>
            <p:nvPr/>
          </p:nvSpPr>
          <p:spPr bwMode="auto">
            <a:xfrm>
              <a:off x="3505200" y="4045478"/>
              <a:ext cx="1010930" cy="2431522"/>
            </a:xfrm>
            <a:custGeom>
              <a:avLst/>
              <a:gdLst>
                <a:gd name="T0" fmla="*/ 0 w 1865"/>
                <a:gd name="T1" fmla="*/ 2147483647 h 1650"/>
                <a:gd name="T2" fmla="*/ 2147483647 w 1865"/>
                <a:gd name="T3" fmla="*/ 2147483647 h 1650"/>
                <a:gd name="T4" fmla="*/ 2147483647 w 1865"/>
                <a:gd name="T5" fmla="*/ 0 h 1650"/>
                <a:gd name="T6" fmla="*/ 2147483647 w 1865"/>
                <a:gd name="T7" fmla="*/ 2147483647 h 1650"/>
                <a:gd name="T8" fmla="*/ 0 w 1865"/>
                <a:gd name="T9" fmla="*/ 2147483647 h 1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5"/>
                <a:gd name="T16" fmla="*/ 0 h 1650"/>
                <a:gd name="T17" fmla="*/ 1865 w 1865"/>
                <a:gd name="T18" fmla="*/ 1650 h 1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5" h="1650">
                  <a:moveTo>
                    <a:pt x="0" y="1650"/>
                  </a:moveTo>
                  <a:lnTo>
                    <a:pt x="1775" y="3"/>
                  </a:lnTo>
                  <a:lnTo>
                    <a:pt x="1865" y="0"/>
                  </a:lnTo>
                  <a:lnTo>
                    <a:pt x="88" y="1649"/>
                  </a:lnTo>
                  <a:lnTo>
                    <a:pt x="0" y="1650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99"/>
          <p:cNvGrpSpPr>
            <a:grpSpLocks noChangeAspect="1"/>
          </p:cNvGrpSpPr>
          <p:nvPr/>
        </p:nvGrpSpPr>
        <p:grpSpPr bwMode="auto">
          <a:xfrm>
            <a:off x="1565275" y="914400"/>
            <a:ext cx="2947988" cy="5969000"/>
            <a:chOff x="2438400" y="4049880"/>
            <a:chExt cx="1066800" cy="2427120"/>
          </a:xfrm>
        </p:grpSpPr>
        <p:sp>
          <p:nvSpPr>
            <p:cNvPr id="83990" name="Rectangle 36"/>
            <p:cNvSpPr>
              <a:spLocks noChangeArrowheads="1"/>
            </p:cNvSpPr>
            <p:nvPr/>
          </p:nvSpPr>
          <p:spPr bwMode="auto">
            <a:xfrm>
              <a:off x="2438400" y="4054283"/>
              <a:ext cx="1066800" cy="2412445"/>
            </a:xfrm>
            <a:prstGeom prst="rect">
              <a:avLst/>
            </a:prstGeom>
            <a:solidFill>
              <a:srgbClr val="581D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3991" name="Freeform 39"/>
            <p:cNvSpPr>
              <a:spLocks/>
            </p:cNvSpPr>
            <p:nvPr/>
          </p:nvSpPr>
          <p:spPr bwMode="auto">
            <a:xfrm>
              <a:off x="2441023" y="4049880"/>
              <a:ext cx="1064177" cy="2427120"/>
            </a:xfrm>
            <a:custGeom>
              <a:avLst/>
              <a:gdLst>
                <a:gd name="T0" fmla="*/ 2147483647 w 1871"/>
                <a:gd name="T1" fmla="*/ 2147483647 h 1647"/>
                <a:gd name="T2" fmla="*/ 2147483647 w 1871"/>
                <a:gd name="T3" fmla="*/ 2147483647 h 1647"/>
                <a:gd name="T4" fmla="*/ 2147483647 w 1871"/>
                <a:gd name="T5" fmla="*/ 2147483647 h 1647"/>
                <a:gd name="T6" fmla="*/ 0 w 1871"/>
                <a:gd name="T7" fmla="*/ 0 h 1647"/>
                <a:gd name="T8" fmla="*/ 2147483647 w 1871"/>
                <a:gd name="T9" fmla="*/ 2147483647 h 16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1"/>
                <a:gd name="T16" fmla="*/ 0 h 1647"/>
                <a:gd name="T17" fmla="*/ 1871 w 1871"/>
                <a:gd name="T18" fmla="*/ 1647 h 16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1" h="1647">
                  <a:moveTo>
                    <a:pt x="96" y="6"/>
                  </a:moveTo>
                  <a:lnTo>
                    <a:pt x="1871" y="1647"/>
                  </a:lnTo>
                  <a:lnTo>
                    <a:pt x="1791" y="1646"/>
                  </a:lnTo>
                  <a:lnTo>
                    <a:pt x="0" y="0"/>
                  </a:lnTo>
                  <a:lnTo>
                    <a:pt x="96" y="6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MS90820.wav">
            <a:hlinkClick r:id="" action="ppaction://media"/>
          </p:cNvPr>
          <p:cNvPicPr>
            <a:picLocks noRot="1" noChangeAspect="1"/>
          </p:cNvPicPr>
          <p:nvPr>
            <a:wavAudioFile r:embed="rId1" name="MS900388468[1]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6" name="Rectangle 40"/>
          <p:cNvSpPr>
            <a:spLocks noChangeAspect="1" noChangeArrowheads="1"/>
          </p:cNvSpPr>
          <p:nvPr/>
        </p:nvSpPr>
        <p:spPr bwMode="auto">
          <a:xfrm>
            <a:off x="1092204" y="757238"/>
            <a:ext cx="473075" cy="6100762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3977" name="Rectangle 41"/>
          <p:cNvSpPr>
            <a:spLocks noChangeAspect="1" noChangeArrowheads="1"/>
          </p:cNvSpPr>
          <p:nvPr/>
        </p:nvSpPr>
        <p:spPr bwMode="auto">
          <a:xfrm>
            <a:off x="7462842" y="757238"/>
            <a:ext cx="473075" cy="6100762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3978" name="Rectangle 42"/>
          <p:cNvSpPr>
            <a:spLocks noChangeAspect="1" noChangeArrowheads="1"/>
          </p:cNvSpPr>
          <p:nvPr/>
        </p:nvSpPr>
        <p:spPr bwMode="auto">
          <a:xfrm>
            <a:off x="857250" y="457200"/>
            <a:ext cx="7219950" cy="596900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8" name="WordArt 54"/>
          <p:cNvSpPr>
            <a:spLocks noChangeArrowheads="1" noChangeShapeType="1" noTextEdit="1"/>
          </p:cNvSpPr>
          <p:nvPr/>
        </p:nvSpPr>
        <p:spPr bwMode="auto">
          <a:xfrm>
            <a:off x="3276600" y="4191000"/>
            <a:ext cx="2590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FFFF00"/>
                  </a:outerShdw>
                </a:effectLst>
                <a:latin typeface="Forte"/>
              </a:rPr>
              <a:t>sheep</a:t>
            </a:r>
          </a:p>
        </p:txBody>
      </p:sp>
      <p:pic>
        <p:nvPicPr>
          <p:cNvPr id="83980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4" y="5562608"/>
            <a:ext cx="14017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WordArt 54"/>
          <p:cNvSpPr>
            <a:spLocks noChangeArrowheads="1" noChangeShapeType="1" noTextEdit="1"/>
          </p:cNvSpPr>
          <p:nvPr/>
        </p:nvSpPr>
        <p:spPr bwMode="auto">
          <a:xfrm>
            <a:off x="6477000" y="3657600"/>
            <a:ext cx="2438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FFFF00"/>
                  </a:outerShdw>
                </a:effectLst>
                <a:latin typeface="Forte"/>
              </a:rPr>
              <a:t>hen</a:t>
            </a:r>
          </a:p>
        </p:txBody>
      </p:sp>
      <p:sp>
        <p:nvSpPr>
          <p:cNvPr id="125" name="WordArt 54"/>
          <p:cNvSpPr>
            <a:spLocks noChangeArrowheads="1" noChangeShapeType="1" noTextEdit="1"/>
          </p:cNvSpPr>
          <p:nvPr/>
        </p:nvSpPr>
        <p:spPr bwMode="auto">
          <a:xfrm>
            <a:off x="3124200" y="1828800"/>
            <a:ext cx="2438400" cy="901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FFFF00"/>
                  </a:outerShdw>
                </a:effectLst>
                <a:latin typeface="Forte"/>
              </a:rPr>
              <a:t>cow</a:t>
            </a:r>
          </a:p>
        </p:txBody>
      </p:sp>
      <p:sp>
        <p:nvSpPr>
          <p:cNvPr id="128" name="WordArt 54"/>
          <p:cNvSpPr>
            <a:spLocks noChangeArrowheads="1" noChangeShapeType="1" noTextEdit="1"/>
          </p:cNvSpPr>
          <p:nvPr/>
        </p:nvSpPr>
        <p:spPr bwMode="auto">
          <a:xfrm>
            <a:off x="6129338" y="1177925"/>
            <a:ext cx="2667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FFFF00"/>
                  </a:outerShdw>
                </a:effectLst>
                <a:latin typeface="Forte"/>
              </a:rPr>
              <a:t>cat</a:t>
            </a:r>
          </a:p>
        </p:txBody>
      </p:sp>
      <p:sp>
        <p:nvSpPr>
          <p:cNvPr id="129" name="WordArt 54"/>
          <p:cNvSpPr>
            <a:spLocks noChangeArrowheads="1" noChangeShapeType="1" noTextEdit="1"/>
          </p:cNvSpPr>
          <p:nvPr/>
        </p:nvSpPr>
        <p:spPr bwMode="auto">
          <a:xfrm>
            <a:off x="622300" y="2203450"/>
            <a:ext cx="2133600" cy="1054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FFFF00"/>
                  </a:outerShdw>
                </a:effectLst>
                <a:latin typeface="Forte"/>
              </a:rPr>
              <a:t>dog</a:t>
            </a:r>
          </a:p>
        </p:txBody>
      </p:sp>
      <p:sp>
        <p:nvSpPr>
          <p:cNvPr id="133" name="WordArt 54"/>
          <p:cNvSpPr>
            <a:spLocks noChangeArrowheads="1" noChangeShapeType="1" noTextEdit="1"/>
          </p:cNvSpPr>
          <p:nvPr/>
        </p:nvSpPr>
        <p:spPr bwMode="auto">
          <a:xfrm>
            <a:off x="5029200" y="5410200"/>
            <a:ext cx="2895600" cy="1282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FFFF00"/>
                  </a:outerShdw>
                </a:effectLst>
                <a:latin typeface="Forte"/>
              </a:rPr>
              <a:t>duck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41277" y="4017971"/>
            <a:ext cx="2965450" cy="2789237"/>
            <a:chOff x="40568" y="4017776"/>
            <a:chExt cx="2966864" cy="2789941"/>
          </a:xfrm>
        </p:grpSpPr>
        <p:pic>
          <p:nvPicPr>
            <p:cNvPr id="83988" name="Picture 5" descr="D:\Material escolar\Fichas inglés\Clip Arts\HALLOWEEN MULTIMEDIA\Illustration+of+a+blank+wooden+sign_4327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8" y="4017776"/>
              <a:ext cx="2966864" cy="278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 rot="20472439">
              <a:off x="793619" y="4605518"/>
              <a:ext cx="1608900" cy="9235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cs typeface="+mn-cs"/>
                </a:rPr>
                <a:t>Play</a:t>
              </a:r>
            </a:p>
          </p:txBody>
        </p:sp>
      </p:grpSp>
      <p:sp>
        <p:nvSpPr>
          <p:cNvPr id="31" name="Oval Callout 30"/>
          <p:cNvSpPr/>
          <p:nvPr/>
        </p:nvSpPr>
        <p:spPr>
          <a:xfrm>
            <a:off x="1017592" y="-125413"/>
            <a:ext cx="6956425" cy="1514476"/>
          </a:xfrm>
          <a:prstGeom prst="wedgeEllipseCallout">
            <a:avLst>
              <a:gd name="adj1" fmla="val 73377"/>
              <a:gd name="adj2" fmla="val 2937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950" tIns="45475" rIns="90950" bIns="45475"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  <a:latin typeface="Comic Sans MS" pitchFamily="66" charset="0"/>
              </a:rPr>
              <a:t>What do you hear?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vol="100000"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MS900388468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78" grpId="0" animBg="1"/>
      <p:bldP spid="101" grpId="0" animBg="1"/>
      <p:bldP spid="101" grpId="1" animBg="1"/>
      <p:bldP spid="125" grpId="0" animBg="1"/>
      <p:bldP spid="125" grpId="1" animBg="1"/>
      <p:bldP spid="128" grpId="0" animBg="1"/>
      <p:bldP spid="128" grpId="1" animBg="1"/>
      <p:bldP spid="129" grpId="0" animBg="1"/>
      <p:bldP spid="129" grpId="1" animBg="1"/>
      <p:bldP spid="133" grpId="0" animBg="1"/>
      <p:bldP spid="13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524000" y="990600"/>
            <a:ext cx="5943600" cy="586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4996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35814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96"/>
          <p:cNvGrpSpPr>
            <a:grpSpLocks noChangeAspect="1"/>
          </p:cNvGrpSpPr>
          <p:nvPr/>
        </p:nvGrpSpPr>
        <p:grpSpPr bwMode="auto">
          <a:xfrm>
            <a:off x="4419604" y="1050930"/>
            <a:ext cx="3089275" cy="5807075"/>
            <a:chOff x="3505200" y="4045478"/>
            <a:chExt cx="1066800" cy="2431523"/>
          </a:xfrm>
        </p:grpSpPr>
        <p:sp>
          <p:nvSpPr>
            <p:cNvPr id="85016" name="Rectangle 36"/>
            <p:cNvSpPr>
              <a:spLocks noChangeArrowheads="1"/>
            </p:cNvSpPr>
            <p:nvPr/>
          </p:nvSpPr>
          <p:spPr bwMode="auto">
            <a:xfrm>
              <a:off x="3505200" y="4047080"/>
              <a:ext cx="1066800" cy="2429921"/>
            </a:xfrm>
            <a:prstGeom prst="rect">
              <a:avLst/>
            </a:prstGeom>
            <a:solidFill>
              <a:srgbClr val="581D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5017" name="Freeform 38"/>
            <p:cNvSpPr>
              <a:spLocks/>
            </p:cNvSpPr>
            <p:nvPr/>
          </p:nvSpPr>
          <p:spPr bwMode="auto">
            <a:xfrm>
              <a:off x="3505200" y="4045478"/>
              <a:ext cx="1010930" cy="2431522"/>
            </a:xfrm>
            <a:custGeom>
              <a:avLst/>
              <a:gdLst>
                <a:gd name="T0" fmla="*/ 0 w 1865"/>
                <a:gd name="T1" fmla="*/ 2147483647 h 1650"/>
                <a:gd name="T2" fmla="*/ 2147483647 w 1865"/>
                <a:gd name="T3" fmla="*/ 2147483647 h 1650"/>
                <a:gd name="T4" fmla="*/ 2147483647 w 1865"/>
                <a:gd name="T5" fmla="*/ 0 h 1650"/>
                <a:gd name="T6" fmla="*/ 2147483647 w 1865"/>
                <a:gd name="T7" fmla="*/ 2147483647 h 1650"/>
                <a:gd name="T8" fmla="*/ 0 w 1865"/>
                <a:gd name="T9" fmla="*/ 2147483647 h 1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5"/>
                <a:gd name="T16" fmla="*/ 0 h 1650"/>
                <a:gd name="T17" fmla="*/ 1865 w 1865"/>
                <a:gd name="T18" fmla="*/ 1650 h 1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5" h="1650">
                  <a:moveTo>
                    <a:pt x="0" y="1650"/>
                  </a:moveTo>
                  <a:lnTo>
                    <a:pt x="1775" y="3"/>
                  </a:lnTo>
                  <a:lnTo>
                    <a:pt x="1865" y="0"/>
                  </a:lnTo>
                  <a:lnTo>
                    <a:pt x="88" y="1649"/>
                  </a:lnTo>
                  <a:lnTo>
                    <a:pt x="0" y="1650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99"/>
          <p:cNvGrpSpPr>
            <a:grpSpLocks noChangeAspect="1"/>
          </p:cNvGrpSpPr>
          <p:nvPr/>
        </p:nvGrpSpPr>
        <p:grpSpPr bwMode="auto">
          <a:xfrm>
            <a:off x="1565275" y="850900"/>
            <a:ext cx="2947988" cy="6032500"/>
            <a:chOff x="2438400" y="4049880"/>
            <a:chExt cx="1066800" cy="2427120"/>
          </a:xfrm>
        </p:grpSpPr>
        <p:sp>
          <p:nvSpPr>
            <p:cNvPr id="85014" name="Rectangle 36"/>
            <p:cNvSpPr>
              <a:spLocks noChangeArrowheads="1"/>
            </p:cNvSpPr>
            <p:nvPr/>
          </p:nvSpPr>
          <p:spPr bwMode="auto">
            <a:xfrm>
              <a:off x="2438400" y="4054283"/>
              <a:ext cx="1066800" cy="2412445"/>
            </a:xfrm>
            <a:prstGeom prst="rect">
              <a:avLst/>
            </a:prstGeom>
            <a:solidFill>
              <a:srgbClr val="581D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5015" name="Freeform 39"/>
            <p:cNvSpPr>
              <a:spLocks/>
            </p:cNvSpPr>
            <p:nvPr/>
          </p:nvSpPr>
          <p:spPr bwMode="auto">
            <a:xfrm>
              <a:off x="2441023" y="4049880"/>
              <a:ext cx="1064177" cy="2427120"/>
            </a:xfrm>
            <a:custGeom>
              <a:avLst/>
              <a:gdLst>
                <a:gd name="T0" fmla="*/ 2147483647 w 1871"/>
                <a:gd name="T1" fmla="*/ 2147483647 h 1647"/>
                <a:gd name="T2" fmla="*/ 2147483647 w 1871"/>
                <a:gd name="T3" fmla="*/ 2147483647 h 1647"/>
                <a:gd name="T4" fmla="*/ 2147483647 w 1871"/>
                <a:gd name="T5" fmla="*/ 2147483647 h 1647"/>
                <a:gd name="T6" fmla="*/ 0 w 1871"/>
                <a:gd name="T7" fmla="*/ 0 h 1647"/>
                <a:gd name="T8" fmla="*/ 2147483647 w 1871"/>
                <a:gd name="T9" fmla="*/ 2147483647 h 16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1"/>
                <a:gd name="T16" fmla="*/ 0 h 1647"/>
                <a:gd name="T17" fmla="*/ 1871 w 1871"/>
                <a:gd name="T18" fmla="*/ 1647 h 16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1" h="1647">
                  <a:moveTo>
                    <a:pt x="96" y="6"/>
                  </a:moveTo>
                  <a:lnTo>
                    <a:pt x="1871" y="1647"/>
                  </a:lnTo>
                  <a:lnTo>
                    <a:pt x="1791" y="1646"/>
                  </a:lnTo>
                  <a:lnTo>
                    <a:pt x="0" y="0"/>
                  </a:lnTo>
                  <a:lnTo>
                    <a:pt x="96" y="6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MS90835.wav">
            <a:hlinkClick r:id="" action="ppaction://media"/>
          </p:cNvPr>
          <p:cNvPicPr>
            <a:picLocks noRot="1" noChangeAspect="1"/>
          </p:cNvPicPr>
          <p:nvPr>
            <a:wavAudioFile r:embed="rId1" name="MS900069660[1]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0" name="Rectangle 40"/>
          <p:cNvSpPr>
            <a:spLocks noChangeAspect="1" noChangeArrowheads="1"/>
          </p:cNvSpPr>
          <p:nvPr/>
        </p:nvSpPr>
        <p:spPr bwMode="auto">
          <a:xfrm>
            <a:off x="1092204" y="757238"/>
            <a:ext cx="473075" cy="6100762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5001" name="Rectangle 41"/>
          <p:cNvSpPr>
            <a:spLocks noChangeAspect="1" noChangeArrowheads="1"/>
          </p:cNvSpPr>
          <p:nvPr/>
        </p:nvSpPr>
        <p:spPr bwMode="auto">
          <a:xfrm>
            <a:off x="7462842" y="757238"/>
            <a:ext cx="473075" cy="6100762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5002" name="Rectangle 42"/>
          <p:cNvSpPr>
            <a:spLocks noChangeAspect="1" noChangeArrowheads="1"/>
          </p:cNvSpPr>
          <p:nvPr/>
        </p:nvSpPr>
        <p:spPr bwMode="auto">
          <a:xfrm>
            <a:off x="857250" y="457200"/>
            <a:ext cx="7219950" cy="596900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8" name="WordArt 54"/>
          <p:cNvSpPr>
            <a:spLocks noChangeArrowheads="1" noChangeShapeType="1" noTextEdit="1"/>
          </p:cNvSpPr>
          <p:nvPr/>
        </p:nvSpPr>
        <p:spPr bwMode="auto">
          <a:xfrm>
            <a:off x="4876800" y="5346700"/>
            <a:ext cx="2895600" cy="1282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FFFF00"/>
                  </a:outerShdw>
                </a:effectLst>
                <a:latin typeface="Forte"/>
              </a:rPr>
              <a:t>duck</a:t>
            </a:r>
          </a:p>
        </p:txBody>
      </p:sp>
      <p:pic>
        <p:nvPicPr>
          <p:cNvPr id="85004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4" y="5562608"/>
            <a:ext cx="14017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WordArt 54"/>
          <p:cNvSpPr>
            <a:spLocks noChangeArrowheads="1" noChangeShapeType="1" noTextEdit="1"/>
          </p:cNvSpPr>
          <p:nvPr/>
        </p:nvSpPr>
        <p:spPr bwMode="auto">
          <a:xfrm>
            <a:off x="6477000" y="3657600"/>
            <a:ext cx="2438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FFFF00"/>
                  </a:outerShdw>
                </a:effectLst>
                <a:latin typeface="Forte"/>
              </a:rPr>
              <a:t>pig</a:t>
            </a:r>
          </a:p>
        </p:txBody>
      </p:sp>
      <p:sp>
        <p:nvSpPr>
          <p:cNvPr id="125" name="WordArt 54"/>
          <p:cNvSpPr>
            <a:spLocks noChangeArrowheads="1" noChangeShapeType="1" noTextEdit="1"/>
          </p:cNvSpPr>
          <p:nvPr/>
        </p:nvSpPr>
        <p:spPr bwMode="auto">
          <a:xfrm>
            <a:off x="3124200" y="1828800"/>
            <a:ext cx="2438400" cy="901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FFFF00"/>
                  </a:outerShdw>
                </a:effectLst>
                <a:latin typeface="Forte"/>
              </a:rPr>
              <a:t>cow</a:t>
            </a:r>
          </a:p>
        </p:txBody>
      </p:sp>
      <p:sp>
        <p:nvSpPr>
          <p:cNvPr id="127" name="WordArt 54"/>
          <p:cNvSpPr>
            <a:spLocks noChangeArrowheads="1" noChangeShapeType="1" noTextEdit="1"/>
          </p:cNvSpPr>
          <p:nvPr/>
        </p:nvSpPr>
        <p:spPr bwMode="auto">
          <a:xfrm>
            <a:off x="3429000" y="3733800"/>
            <a:ext cx="2590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FFFF00"/>
                  </a:outerShdw>
                </a:effectLst>
                <a:latin typeface="Forte"/>
              </a:rPr>
              <a:t>sheep</a:t>
            </a:r>
          </a:p>
        </p:txBody>
      </p:sp>
      <p:sp>
        <p:nvSpPr>
          <p:cNvPr id="128" name="WordArt 54"/>
          <p:cNvSpPr>
            <a:spLocks noChangeArrowheads="1" noChangeShapeType="1" noTextEdit="1"/>
          </p:cNvSpPr>
          <p:nvPr/>
        </p:nvSpPr>
        <p:spPr bwMode="auto">
          <a:xfrm>
            <a:off x="6227763" y="1920875"/>
            <a:ext cx="2667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FFFF00"/>
                  </a:outerShdw>
                </a:effectLst>
                <a:latin typeface="Forte"/>
              </a:rPr>
              <a:t>cat</a:t>
            </a:r>
          </a:p>
        </p:txBody>
      </p:sp>
      <p:sp>
        <p:nvSpPr>
          <p:cNvPr id="129" name="WordArt 54"/>
          <p:cNvSpPr>
            <a:spLocks noChangeArrowheads="1" noChangeShapeType="1" noTextEdit="1"/>
          </p:cNvSpPr>
          <p:nvPr/>
        </p:nvSpPr>
        <p:spPr bwMode="auto">
          <a:xfrm>
            <a:off x="374650" y="2530475"/>
            <a:ext cx="2133600" cy="1054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FFFF00"/>
                  </a:outerShdw>
                </a:effectLst>
                <a:latin typeface="Forte"/>
              </a:rPr>
              <a:t>dog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41277" y="4017971"/>
            <a:ext cx="2965450" cy="2789237"/>
            <a:chOff x="40568" y="4017776"/>
            <a:chExt cx="2966864" cy="2789941"/>
          </a:xfrm>
        </p:grpSpPr>
        <p:pic>
          <p:nvPicPr>
            <p:cNvPr id="85012" name="Picture 5" descr="D:\Material escolar\Fichas inglés\Clip Arts\HALLOWEEN MULTIMEDIA\Illustration+of+a+blank+wooden+sign_432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8" y="4017776"/>
              <a:ext cx="2966864" cy="278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 rot="20472439">
              <a:off x="793619" y="4605518"/>
              <a:ext cx="1608900" cy="9235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cs typeface="+mn-cs"/>
                </a:rPr>
                <a:t>Play</a:t>
              </a:r>
            </a:p>
          </p:txBody>
        </p:sp>
      </p:grpSp>
      <p:sp>
        <p:nvSpPr>
          <p:cNvPr id="30" name="Oval Callout 29"/>
          <p:cNvSpPr/>
          <p:nvPr/>
        </p:nvSpPr>
        <p:spPr>
          <a:xfrm>
            <a:off x="1017592" y="-125413"/>
            <a:ext cx="6956425" cy="1514476"/>
          </a:xfrm>
          <a:prstGeom prst="wedgeEllipseCallout">
            <a:avLst>
              <a:gd name="adj1" fmla="val 73377"/>
              <a:gd name="adj2" fmla="val 2937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950" tIns="45475" rIns="90950" bIns="45475"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  <a:latin typeface="Comic Sans MS" pitchFamily="66" charset="0"/>
              </a:rPr>
              <a:t>What do you hear?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vol="100000"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_pa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68" grpId="0" animBg="1"/>
      <p:bldP spid="101" grpId="0" animBg="1"/>
      <p:bldP spid="101" grpId="1" animBg="1"/>
      <p:bldP spid="125" grpId="0" animBg="1"/>
      <p:bldP spid="125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524000" y="990600"/>
            <a:ext cx="5943600" cy="586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6020" name="Picture 2" descr="Image result for h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7" y="2368550"/>
            <a:ext cx="5064125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96"/>
          <p:cNvGrpSpPr>
            <a:grpSpLocks noChangeAspect="1"/>
          </p:cNvGrpSpPr>
          <p:nvPr/>
        </p:nvGrpSpPr>
        <p:grpSpPr bwMode="auto">
          <a:xfrm>
            <a:off x="4419604" y="1050930"/>
            <a:ext cx="3089275" cy="5807075"/>
            <a:chOff x="3505200" y="4045478"/>
            <a:chExt cx="1066800" cy="2431523"/>
          </a:xfrm>
        </p:grpSpPr>
        <p:sp>
          <p:nvSpPr>
            <p:cNvPr id="86040" name="Rectangle 36"/>
            <p:cNvSpPr>
              <a:spLocks noChangeArrowheads="1"/>
            </p:cNvSpPr>
            <p:nvPr/>
          </p:nvSpPr>
          <p:spPr bwMode="auto">
            <a:xfrm>
              <a:off x="3505200" y="4047080"/>
              <a:ext cx="1066800" cy="2429921"/>
            </a:xfrm>
            <a:prstGeom prst="rect">
              <a:avLst/>
            </a:prstGeom>
            <a:solidFill>
              <a:srgbClr val="581D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6041" name="Freeform 38"/>
            <p:cNvSpPr>
              <a:spLocks/>
            </p:cNvSpPr>
            <p:nvPr/>
          </p:nvSpPr>
          <p:spPr bwMode="auto">
            <a:xfrm>
              <a:off x="3505200" y="4045478"/>
              <a:ext cx="1010930" cy="2431522"/>
            </a:xfrm>
            <a:custGeom>
              <a:avLst/>
              <a:gdLst>
                <a:gd name="T0" fmla="*/ 0 w 1865"/>
                <a:gd name="T1" fmla="*/ 2147483647 h 1650"/>
                <a:gd name="T2" fmla="*/ 2147483647 w 1865"/>
                <a:gd name="T3" fmla="*/ 2147483647 h 1650"/>
                <a:gd name="T4" fmla="*/ 2147483647 w 1865"/>
                <a:gd name="T5" fmla="*/ 0 h 1650"/>
                <a:gd name="T6" fmla="*/ 2147483647 w 1865"/>
                <a:gd name="T7" fmla="*/ 2147483647 h 1650"/>
                <a:gd name="T8" fmla="*/ 0 w 1865"/>
                <a:gd name="T9" fmla="*/ 2147483647 h 1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5"/>
                <a:gd name="T16" fmla="*/ 0 h 1650"/>
                <a:gd name="T17" fmla="*/ 1865 w 1865"/>
                <a:gd name="T18" fmla="*/ 1650 h 1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5" h="1650">
                  <a:moveTo>
                    <a:pt x="0" y="1650"/>
                  </a:moveTo>
                  <a:lnTo>
                    <a:pt x="1775" y="3"/>
                  </a:lnTo>
                  <a:lnTo>
                    <a:pt x="1865" y="0"/>
                  </a:lnTo>
                  <a:lnTo>
                    <a:pt x="88" y="1649"/>
                  </a:lnTo>
                  <a:lnTo>
                    <a:pt x="0" y="1650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99"/>
          <p:cNvGrpSpPr>
            <a:grpSpLocks noChangeAspect="1"/>
          </p:cNvGrpSpPr>
          <p:nvPr/>
        </p:nvGrpSpPr>
        <p:grpSpPr bwMode="auto">
          <a:xfrm>
            <a:off x="1500192" y="808038"/>
            <a:ext cx="2947987" cy="6049962"/>
            <a:chOff x="2441023" y="4049880"/>
            <a:chExt cx="1066800" cy="2434302"/>
          </a:xfrm>
        </p:grpSpPr>
        <p:sp>
          <p:nvSpPr>
            <p:cNvPr id="86038" name="Rectangle 36"/>
            <p:cNvSpPr>
              <a:spLocks noChangeArrowheads="1"/>
            </p:cNvSpPr>
            <p:nvPr/>
          </p:nvSpPr>
          <p:spPr bwMode="auto">
            <a:xfrm>
              <a:off x="2441023" y="4071737"/>
              <a:ext cx="1066800" cy="2412445"/>
            </a:xfrm>
            <a:prstGeom prst="rect">
              <a:avLst/>
            </a:prstGeom>
            <a:solidFill>
              <a:srgbClr val="581D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6039" name="Freeform 39"/>
            <p:cNvSpPr>
              <a:spLocks/>
            </p:cNvSpPr>
            <p:nvPr/>
          </p:nvSpPr>
          <p:spPr bwMode="auto">
            <a:xfrm>
              <a:off x="2441023" y="4049880"/>
              <a:ext cx="1064177" cy="2427120"/>
            </a:xfrm>
            <a:custGeom>
              <a:avLst/>
              <a:gdLst>
                <a:gd name="T0" fmla="*/ 2147483647 w 1871"/>
                <a:gd name="T1" fmla="*/ 2147483647 h 1647"/>
                <a:gd name="T2" fmla="*/ 2147483647 w 1871"/>
                <a:gd name="T3" fmla="*/ 2147483647 h 1647"/>
                <a:gd name="T4" fmla="*/ 2147483647 w 1871"/>
                <a:gd name="T5" fmla="*/ 2147483647 h 1647"/>
                <a:gd name="T6" fmla="*/ 0 w 1871"/>
                <a:gd name="T7" fmla="*/ 0 h 1647"/>
                <a:gd name="T8" fmla="*/ 2147483647 w 1871"/>
                <a:gd name="T9" fmla="*/ 2147483647 h 16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1"/>
                <a:gd name="T16" fmla="*/ 0 h 1647"/>
                <a:gd name="T17" fmla="*/ 1871 w 1871"/>
                <a:gd name="T18" fmla="*/ 1647 h 16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1" h="1647">
                  <a:moveTo>
                    <a:pt x="96" y="6"/>
                  </a:moveTo>
                  <a:lnTo>
                    <a:pt x="1871" y="1647"/>
                  </a:lnTo>
                  <a:lnTo>
                    <a:pt x="1791" y="1646"/>
                  </a:lnTo>
                  <a:lnTo>
                    <a:pt x="0" y="0"/>
                  </a:lnTo>
                  <a:lnTo>
                    <a:pt x="96" y="6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MS90851.wav">
            <a:hlinkClick r:id="" action="ppaction://media"/>
          </p:cNvPr>
          <p:cNvPicPr>
            <a:picLocks noRot="1" noChangeAspect="1"/>
          </p:cNvPicPr>
          <p:nvPr>
            <a:wavAudioFile r:embed="rId1" name="MS900069660[1]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4" name="Rectangle 40"/>
          <p:cNvSpPr>
            <a:spLocks noChangeAspect="1" noChangeArrowheads="1"/>
          </p:cNvSpPr>
          <p:nvPr/>
        </p:nvSpPr>
        <p:spPr bwMode="auto">
          <a:xfrm>
            <a:off x="1092204" y="757238"/>
            <a:ext cx="473075" cy="6100762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6025" name="Rectangle 41"/>
          <p:cNvSpPr>
            <a:spLocks noChangeAspect="1" noChangeArrowheads="1"/>
          </p:cNvSpPr>
          <p:nvPr/>
        </p:nvSpPr>
        <p:spPr bwMode="auto">
          <a:xfrm>
            <a:off x="7462842" y="757238"/>
            <a:ext cx="473075" cy="6100762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6026" name="Rectangle 42"/>
          <p:cNvSpPr>
            <a:spLocks noChangeAspect="1" noChangeArrowheads="1"/>
          </p:cNvSpPr>
          <p:nvPr/>
        </p:nvSpPr>
        <p:spPr bwMode="auto">
          <a:xfrm>
            <a:off x="857250" y="457200"/>
            <a:ext cx="7219950" cy="596900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8" name="WordArt 54"/>
          <p:cNvSpPr>
            <a:spLocks noChangeArrowheads="1" noChangeShapeType="1" noTextEdit="1"/>
          </p:cNvSpPr>
          <p:nvPr/>
        </p:nvSpPr>
        <p:spPr bwMode="auto">
          <a:xfrm>
            <a:off x="569913" y="2146300"/>
            <a:ext cx="2895600" cy="1282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FFFF00"/>
                  </a:outerShdw>
                </a:effectLst>
                <a:latin typeface="Forte"/>
              </a:rPr>
              <a:t>hen</a:t>
            </a:r>
          </a:p>
        </p:txBody>
      </p:sp>
      <p:pic>
        <p:nvPicPr>
          <p:cNvPr id="86028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4" y="5562608"/>
            <a:ext cx="14017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WordArt 54"/>
          <p:cNvSpPr>
            <a:spLocks noChangeArrowheads="1" noChangeShapeType="1" noTextEdit="1"/>
          </p:cNvSpPr>
          <p:nvPr/>
        </p:nvSpPr>
        <p:spPr bwMode="auto">
          <a:xfrm>
            <a:off x="6127750" y="4343400"/>
            <a:ext cx="2438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FFFF00"/>
                  </a:outerShdw>
                </a:effectLst>
                <a:latin typeface="Forte"/>
              </a:rPr>
              <a:t>pig</a:t>
            </a:r>
          </a:p>
        </p:txBody>
      </p:sp>
      <p:sp>
        <p:nvSpPr>
          <p:cNvPr id="125" name="WordArt 54"/>
          <p:cNvSpPr>
            <a:spLocks noChangeArrowheads="1" noChangeShapeType="1" noTextEdit="1"/>
          </p:cNvSpPr>
          <p:nvPr/>
        </p:nvSpPr>
        <p:spPr bwMode="auto">
          <a:xfrm>
            <a:off x="5410200" y="2355850"/>
            <a:ext cx="2438400" cy="901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FFFF00"/>
                  </a:outerShdw>
                </a:effectLst>
                <a:latin typeface="Forte"/>
              </a:rPr>
              <a:t>cow</a:t>
            </a:r>
          </a:p>
        </p:txBody>
      </p:sp>
      <p:sp>
        <p:nvSpPr>
          <p:cNvPr id="127" name="WordArt 54"/>
          <p:cNvSpPr>
            <a:spLocks noChangeArrowheads="1" noChangeShapeType="1" noTextEdit="1"/>
          </p:cNvSpPr>
          <p:nvPr/>
        </p:nvSpPr>
        <p:spPr bwMode="auto">
          <a:xfrm>
            <a:off x="3429000" y="3733800"/>
            <a:ext cx="2590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FFFF00"/>
                  </a:outerShdw>
                </a:effectLst>
                <a:latin typeface="Forte"/>
              </a:rPr>
              <a:t>sheep</a:t>
            </a:r>
          </a:p>
        </p:txBody>
      </p:sp>
      <p:sp>
        <p:nvSpPr>
          <p:cNvPr id="128" name="WordArt 54"/>
          <p:cNvSpPr>
            <a:spLocks noChangeArrowheads="1" noChangeShapeType="1" noTextEdit="1"/>
          </p:cNvSpPr>
          <p:nvPr/>
        </p:nvSpPr>
        <p:spPr bwMode="auto">
          <a:xfrm>
            <a:off x="1874838" y="1166813"/>
            <a:ext cx="2667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FFFF00"/>
                  </a:outerShdw>
                </a:effectLst>
                <a:latin typeface="Forte"/>
              </a:rPr>
              <a:t>cat</a:t>
            </a:r>
          </a:p>
        </p:txBody>
      </p:sp>
      <p:sp>
        <p:nvSpPr>
          <p:cNvPr id="129" name="WordArt 54"/>
          <p:cNvSpPr>
            <a:spLocks noChangeArrowheads="1" noChangeShapeType="1" noTextEdit="1"/>
          </p:cNvSpPr>
          <p:nvPr/>
        </p:nvSpPr>
        <p:spPr bwMode="auto">
          <a:xfrm>
            <a:off x="3044825" y="5413375"/>
            <a:ext cx="2133600" cy="1054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FFFF00"/>
                  </a:outerShdw>
                </a:effectLst>
                <a:latin typeface="Forte"/>
              </a:rPr>
              <a:t>dog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1277" y="4017971"/>
            <a:ext cx="2965450" cy="2789237"/>
            <a:chOff x="40568" y="4017776"/>
            <a:chExt cx="2966864" cy="2789941"/>
          </a:xfrm>
        </p:grpSpPr>
        <p:pic>
          <p:nvPicPr>
            <p:cNvPr id="86036" name="Picture 5" descr="D:\Material escolar\Fichas inglés\Clip Arts\HALLOWEEN MULTIMEDIA\Illustration+of+a+blank+wooden+sign_432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8" y="4017776"/>
              <a:ext cx="2966864" cy="278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 rot="20472439">
              <a:off x="793619" y="4605518"/>
              <a:ext cx="1608900" cy="9235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cs typeface="+mn-cs"/>
                </a:rPr>
                <a:t>Play</a:t>
              </a:r>
            </a:p>
          </p:txBody>
        </p:sp>
      </p:grpSp>
      <p:sp>
        <p:nvSpPr>
          <p:cNvPr id="28" name="Oval Callout 27"/>
          <p:cNvSpPr/>
          <p:nvPr/>
        </p:nvSpPr>
        <p:spPr>
          <a:xfrm>
            <a:off x="1017592" y="-125413"/>
            <a:ext cx="6956425" cy="1514476"/>
          </a:xfrm>
          <a:prstGeom prst="wedgeEllipseCallout">
            <a:avLst>
              <a:gd name="adj1" fmla="val 73377"/>
              <a:gd name="adj2" fmla="val 2937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950" tIns="45475" rIns="90950" bIns="45475"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  <a:latin typeface="Comic Sans MS" pitchFamily="66" charset="0"/>
              </a:rPr>
              <a:t>What do you hear?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vol="100000"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_galli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8" grpId="0" animBg="1"/>
      <p:bldP spid="101" grpId="0" animBg="1"/>
      <p:bldP spid="101" grpId="1" animBg="1"/>
      <p:bldP spid="125" grpId="0" animBg="1"/>
      <p:bldP spid="125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32367" y="1412883"/>
            <a:ext cx="4319587" cy="2867025"/>
          </a:xfrm>
          <a:prstGeom prst="rect">
            <a:avLst/>
          </a:prstGeom>
          <a:effectLst>
            <a:outerShdw blurRad="76200" dist="431800" dir="1746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7043" name="Picture 6" descr="D:\Material escolar\Fichas inglés\Clip Arts\occupations_scarecrow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40" y="2355850"/>
            <a:ext cx="1449387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ular Callout 17"/>
          <p:cNvSpPr/>
          <p:nvPr/>
        </p:nvSpPr>
        <p:spPr>
          <a:xfrm flipH="1">
            <a:off x="544515" y="12708"/>
            <a:ext cx="5327650" cy="1522413"/>
          </a:xfrm>
          <a:prstGeom prst="wedgeRoundRectCallout">
            <a:avLst>
              <a:gd name="adj1" fmla="val 2298"/>
              <a:gd name="adj2" fmla="val 130308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latin typeface="Comic Sans MS" pitchFamily="66" charset="0"/>
              </a:rPr>
              <a:t>Lets sing a song</a:t>
            </a:r>
          </a:p>
        </p:txBody>
      </p:sp>
      <p:sp>
        <p:nvSpPr>
          <p:cNvPr id="5" name="18 Pentágono">
            <a:hlinkClick r:id="" action="ppaction://hlinkshowjump?jump=nextslide"/>
          </p:cNvPr>
          <p:cNvSpPr/>
          <p:nvPr/>
        </p:nvSpPr>
        <p:spPr>
          <a:xfrm>
            <a:off x="7050089" y="476258"/>
            <a:ext cx="1343025" cy="59372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7046" name="Picture 4" descr="Image result for Bitzer  shaun the she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199" y="1962150"/>
            <a:ext cx="1335246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hamada oval 4"/>
          <p:cNvSpPr/>
          <p:nvPr/>
        </p:nvSpPr>
        <p:spPr>
          <a:xfrm>
            <a:off x="3779842" y="2011363"/>
            <a:ext cx="3024187" cy="1674812"/>
          </a:xfrm>
          <a:prstGeom prst="wedgeEllipseCallout">
            <a:avLst>
              <a:gd name="adj1" fmla="val -107400"/>
              <a:gd name="adj2" fmla="val 3767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>
                <a:solidFill>
                  <a:prstClr val="white"/>
                </a:solidFill>
              </a:rPr>
              <a:t>farmer</a:t>
            </a:r>
          </a:p>
        </p:txBody>
      </p:sp>
      <p:sp>
        <p:nvSpPr>
          <p:cNvPr id="11" name="Chamada oval 4"/>
          <p:cNvSpPr/>
          <p:nvPr/>
        </p:nvSpPr>
        <p:spPr>
          <a:xfrm>
            <a:off x="4694242" y="3860808"/>
            <a:ext cx="4054475" cy="1673225"/>
          </a:xfrm>
          <a:prstGeom prst="wedgeEllipseCallout">
            <a:avLst>
              <a:gd name="adj1" fmla="val -92975"/>
              <a:gd name="adj2" fmla="val -1412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>
                <a:solidFill>
                  <a:prstClr val="white"/>
                </a:solidFill>
              </a:rPr>
              <a:t>My name is Bingo</a:t>
            </a: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 descr="Grelha larga"/>
          <p:cNvSpPr>
            <a:spLocks noChangeArrowheads="1"/>
          </p:cNvSpPr>
          <p:nvPr/>
        </p:nvSpPr>
        <p:spPr bwMode="auto">
          <a:xfrm>
            <a:off x="107950" y="0"/>
            <a:ext cx="9036050" cy="6858000"/>
          </a:xfrm>
          <a:prstGeom prst="rect">
            <a:avLst/>
          </a:prstGeom>
          <a:pattFill prst="lgGrid">
            <a:fgClr>
              <a:srgbClr val="008080"/>
            </a:fgClr>
            <a:bgClr>
              <a:schemeClr val="bg1"/>
            </a:bgClr>
          </a:pattFill>
          <a:ln w="317500">
            <a:solidFill>
              <a:srgbClr val="B4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067" name="AutoShape 3"/>
          <p:cNvSpPr>
            <a:spLocks noChangeArrowheads="1"/>
          </p:cNvSpPr>
          <p:nvPr/>
        </p:nvSpPr>
        <p:spPr bwMode="auto">
          <a:xfrm>
            <a:off x="468315" y="2276475"/>
            <a:ext cx="8291512" cy="4224338"/>
          </a:xfrm>
          <a:prstGeom prst="flowChartAlternateProcess">
            <a:avLst/>
          </a:prstGeom>
          <a:solidFill>
            <a:schemeClr val="bg1"/>
          </a:solidFill>
          <a:ln w="190500">
            <a:solidFill>
              <a:srgbClr val="B4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8068" name="Group 4"/>
          <p:cNvGrpSpPr>
            <a:grpSpLocks/>
          </p:cNvGrpSpPr>
          <p:nvPr/>
        </p:nvGrpSpPr>
        <p:grpSpPr bwMode="auto">
          <a:xfrm>
            <a:off x="3924300" y="2636846"/>
            <a:ext cx="4751388" cy="3673475"/>
            <a:chOff x="2200" y="1480"/>
            <a:chExt cx="3265" cy="2495"/>
          </a:xfrm>
        </p:grpSpPr>
        <p:grpSp>
          <p:nvGrpSpPr>
            <p:cNvPr id="88081" name="Group 5"/>
            <p:cNvGrpSpPr>
              <a:grpSpLocks/>
            </p:cNvGrpSpPr>
            <p:nvPr/>
          </p:nvGrpSpPr>
          <p:grpSpPr bwMode="auto">
            <a:xfrm>
              <a:off x="2200" y="1480"/>
              <a:ext cx="3265" cy="2495"/>
              <a:chOff x="2200" y="1253"/>
              <a:chExt cx="3265" cy="2495"/>
            </a:xfrm>
          </p:grpSpPr>
          <p:sp>
            <p:nvSpPr>
              <p:cNvPr id="88084" name="AutoShape 6"/>
              <p:cNvSpPr>
                <a:spLocks noChangeArrowheads="1"/>
              </p:cNvSpPr>
              <p:nvPr/>
            </p:nvSpPr>
            <p:spPr bwMode="auto">
              <a:xfrm>
                <a:off x="5193" y="2568"/>
                <a:ext cx="272" cy="136"/>
              </a:xfrm>
              <a:prstGeom prst="flowChartDisplay">
                <a:avLst/>
              </a:prstGeom>
              <a:solidFill>
                <a:schemeClr val="bg1"/>
              </a:solidFill>
              <a:ln w="635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8085" name="Rectangle 7"/>
              <p:cNvSpPr>
                <a:spLocks noChangeArrowheads="1"/>
              </p:cNvSpPr>
              <p:nvPr/>
            </p:nvSpPr>
            <p:spPr bwMode="auto">
              <a:xfrm>
                <a:off x="4468" y="1344"/>
                <a:ext cx="771" cy="1360"/>
              </a:xfrm>
              <a:prstGeom prst="rect">
                <a:avLst/>
              </a:prstGeom>
              <a:solidFill>
                <a:srgbClr val="FF0000"/>
              </a:solidFill>
              <a:ln w="635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8086" name="AutoShape 8"/>
              <p:cNvSpPr>
                <a:spLocks noChangeArrowheads="1"/>
              </p:cNvSpPr>
              <p:nvPr/>
            </p:nvSpPr>
            <p:spPr bwMode="auto">
              <a:xfrm>
                <a:off x="4649" y="1480"/>
                <a:ext cx="408" cy="817"/>
              </a:xfrm>
              <a:prstGeom prst="flowChartTerminator">
                <a:avLst/>
              </a:prstGeom>
              <a:gradFill rotWithShape="1">
                <a:gsLst>
                  <a:gs pos="0">
                    <a:srgbClr val="008080"/>
                  </a:gs>
                  <a:gs pos="100000">
                    <a:schemeClr val="bg1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8087" name="Rectangle 9"/>
              <p:cNvSpPr>
                <a:spLocks noChangeArrowheads="1"/>
              </p:cNvSpPr>
              <p:nvPr/>
            </p:nvSpPr>
            <p:spPr bwMode="auto">
              <a:xfrm>
                <a:off x="4332" y="1344"/>
                <a:ext cx="136" cy="1134"/>
              </a:xfrm>
              <a:prstGeom prst="rect">
                <a:avLst/>
              </a:prstGeom>
              <a:solidFill>
                <a:srgbClr val="00FF00"/>
              </a:solidFill>
              <a:ln w="635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8088" name="AutoShape 10"/>
              <p:cNvSpPr>
                <a:spLocks noChangeArrowheads="1"/>
              </p:cNvSpPr>
              <p:nvPr/>
            </p:nvSpPr>
            <p:spPr bwMode="auto">
              <a:xfrm>
                <a:off x="2336" y="2387"/>
                <a:ext cx="2948" cy="952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8089" name="Line 11"/>
              <p:cNvSpPr>
                <a:spLocks noChangeShapeType="1"/>
              </p:cNvSpPr>
              <p:nvPr/>
            </p:nvSpPr>
            <p:spPr bwMode="auto">
              <a:xfrm>
                <a:off x="3742" y="1344"/>
                <a:ext cx="590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0" name="Line 12"/>
              <p:cNvSpPr>
                <a:spLocks noChangeShapeType="1"/>
              </p:cNvSpPr>
              <p:nvPr/>
            </p:nvSpPr>
            <p:spPr bwMode="auto">
              <a:xfrm flipH="1">
                <a:off x="3379" y="1344"/>
                <a:ext cx="363" cy="1043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1" name="Oval 13"/>
              <p:cNvSpPr>
                <a:spLocks noChangeArrowheads="1"/>
              </p:cNvSpPr>
              <p:nvPr/>
            </p:nvSpPr>
            <p:spPr bwMode="auto">
              <a:xfrm>
                <a:off x="4241" y="2614"/>
                <a:ext cx="1134" cy="1134"/>
              </a:xfrm>
              <a:prstGeom prst="ellipse">
                <a:avLst/>
              </a:prstGeom>
              <a:solidFill>
                <a:srgbClr val="808080"/>
              </a:solidFill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8092" name="Oval 14"/>
              <p:cNvSpPr>
                <a:spLocks noChangeArrowheads="1"/>
              </p:cNvSpPr>
              <p:nvPr/>
            </p:nvSpPr>
            <p:spPr bwMode="auto">
              <a:xfrm>
                <a:off x="4453" y="2817"/>
                <a:ext cx="726" cy="726"/>
              </a:xfrm>
              <a:prstGeom prst="ellipse">
                <a:avLst/>
              </a:prstGeom>
              <a:solidFill>
                <a:srgbClr val="C0C0C0"/>
              </a:solidFill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8093" name="Oval 15"/>
              <p:cNvSpPr>
                <a:spLocks noChangeArrowheads="1"/>
              </p:cNvSpPr>
              <p:nvPr/>
            </p:nvSpPr>
            <p:spPr bwMode="auto">
              <a:xfrm>
                <a:off x="4695" y="3059"/>
                <a:ext cx="227" cy="227"/>
              </a:xfrm>
              <a:prstGeom prst="ellipse">
                <a:avLst/>
              </a:prstGeom>
              <a:solidFill>
                <a:srgbClr val="808080"/>
              </a:solidFill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8094" name="Line 16"/>
              <p:cNvSpPr>
                <a:spLocks noChangeShapeType="1"/>
              </p:cNvSpPr>
              <p:nvPr/>
            </p:nvSpPr>
            <p:spPr bwMode="auto">
              <a:xfrm>
                <a:off x="3424" y="2387"/>
                <a:ext cx="0" cy="862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5" name="Line 17"/>
              <p:cNvSpPr>
                <a:spLocks noChangeShapeType="1"/>
              </p:cNvSpPr>
              <p:nvPr/>
            </p:nvSpPr>
            <p:spPr bwMode="auto">
              <a:xfrm>
                <a:off x="3152" y="3249"/>
                <a:ext cx="1089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6" name="Oval 18"/>
              <p:cNvSpPr>
                <a:spLocks noChangeArrowheads="1"/>
              </p:cNvSpPr>
              <p:nvPr/>
            </p:nvSpPr>
            <p:spPr bwMode="auto">
              <a:xfrm>
                <a:off x="2245" y="2840"/>
                <a:ext cx="953" cy="907"/>
              </a:xfrm>
              <a:prstGeom prst="ellipse">
                <a:avLst/>
              </a:prstGeom>
              <a:solidFill>
                <a:srgbClr val="808080"/>
              </a:solidFill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8097" name="Oval 19"/>
              <p:cNvSpPr>
                <a:spLocks noChangeArrowheads="1"/>
              </p:cNvSpPr>
              <p:nvPr/>
            </p:nvSpPr>
            <p:spPr bwMode="auto">
              <a:xfrm>
                <a:off x="2458" y="3045"/>
                <a:ext cx="544" cy="499"/>
              </a:xfrm>
              <a:prstGeom prst="ellipse">
                <a:avLst/>
              </a:prstGeom>
              <a:solidFill>
                <a:srgbClr val="C0C0C0"/>
              </a:solidFill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8098" name="Oval 20"/>
              <p:cNvSpPr>
                <a:spLocks noChangeArrowheads="1"/>
              </p:cNvSpPr>
              <p:nvPr/>
            </p:nvSpPr>
            <p:spPr bwMode="auto">
              <a:xfrm>
                <a:off x="2608" y="3165"/>
                <a:ext cx="227" cy="227"/>
              </a:xfrm>
              <a:prstGeom prst="ellipse">
                <a:avLst/>
              </a:prstGeom>
              <a:solidFill>
                <a:srgbClr val="808080"/>
              </a:solidFill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8099" name="AutoShape 21"/>
              <p:cNvSpPr>
                <a:spLocks noChangeArrowheads="1"/>
              </p:cNvSpPr>
              <p:nvPr/>
            </p:nvSpPr>
            <p:spPr bwMode="auto">
              <a:xfrm>
                <a:off x="2200" y="2659"/>
                <a:ext cx="226" cy="227"/>
              </a:xfrm>
              <a:prstGeom prst="flowChartDelay">
                <a:avLst/>
              </a:prstGeom>
              <a:solidFill>
                <a:schemeClr val="bg1"/>
              </a:solidFill>
              <a:ln w="635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8100" name="AutoShape 22"/>
              <p:cNvSpPr>
                <a:spLocks noChangeArrowheads="1"/>
              </p:cNvSpPr>
              <p:nvPr/>
            </p:nvSpPr>
            <p:spPr bwMode="auto">
              <a:xfrm rot="-5400000">
                <a:off x="4445" y="550"/>
                <a:ext cx="91" cy="1497"/>
              </a:xfrm>
              <a:prstGeom prst="flowChartDelay">
                <a:avLst/>
              </a:prstGeom>
              <a:solidFill>
                <a:srgbClr val="FFCC00"/>
              </a:solidFill>
              <a:ln w="635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8101" name="Rectangle 23"/>
              <p:cNvSpPr>
                <a:spLocks noChangeArrowheads="1"/>
              </p:cNvSpPr>
              <p:nvPr/>
            </p:nvSpPr>
            <p:spPr bwMode="auto">
              <a:xfrm>
                <a:off x="3515" y="2478"/>
                <a:ext cx="227" cy="45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8102" name="AutoShape 24"/>
              <p:cNvSpPr>
                <a:spLocks noChangeArrowheads="1"/>
              </p:cNvSpPr>
              <p:nvPr/>
            </p:nvSpPr>
            <p:spPr bwMode="auto">
              <a:xfrm rot="5400000">
                <a:off x="3606" y="2432"/>
                <a:ext cx="45" cy="227"/>
              </a:xfrm>
              <a:prstGeom prst="flowChartDelay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8103" name="AutoShape 25"/>
              <p:cNvSpPr>
                <a:spLocks noChangeArrowheads="1"/>
              </p:cNvSpPr>
              <p:nvPr/>
            </p:nvSpPr>
            <p:spPr bwMode="auto">
              <a:xfrm rot="16200000" flipH="1">
                <a:off x="4650" y="2160"/>
                <a:ext cx="272" cy="907"/>
              </a:xfrm>
              <a:prstGeom prst="moon">
                <a:avLst>
                  <a:gd name="adj" fmla="val 2205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8104" name="AutoShape 26"/>
              <p:cNvSpPr>
                <a:spLocks noChangeArrowheads="1"/>
              </p:cNvSpPr>
              <p:nvPr/>
            </p:nvSpPr>
            <p:spPr bwMode="auto">
              <a:xfrm rot="16868698" flipH="1">
                <a:off x="2744" y="2387"/>
                <a:ext cx="272" cy="816"/>
              </a:xfrm>
              <a:prstGeom prst="moon">
                <a:avLst>
                  <a:gd name="adj" fmla="val 2205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8082" name="Line 27"/>
            <p:cNvSpPr>
              <a:spLocks noChangeShapeType="1"/>
            </p:cNvSpPr>
            <p:nvPr/>
          </p:nvSpPr>
          <p:spPr bwMode="auto">
            <a:xfrm flipV="1">
              <a:off x="3401" y="2410"/>
              <a:ext cx="318" cy="181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3" name="Line 28"/>
            <p:cNvSpPr>
              <a:spLocks noChangeShapeType="1"/>
            </p:cNvSpPr>
            <p:nvPr/>
          </p:nvSpPr>
          <p:spPr bwMode="auto">
            <a:xfrm>
              <a:off x="3651" y="2296"/>
              <a:ext cx="136" cy="227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69" name="WordArt 29"/>
          <p:cNvSpPr>
            <a:spLocks noChangeArrowheads="1" noChangeShapeType="1" noTextEdit="1"/>
          </p:cNvSpPr>
          <p:nvPr/>
        </p:nvSpPr>
        <p:spPr bwMode="auto">
          <a:xfrm>
            <a:off x="468315" y="333375"/>
            <a:ext cx="828040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Ravie"/>
              </a:rPr>
              <a:t>How many?</a:t>
            </a:r>
          </a:p>
        </p:txBody>
      </p:sp>
      <p:sp>
        <p:nvSpPr>
          <p:cNvPr id="3102" name="AutoShape 30"/>
          <p:cNvSpPr>
            <a:spLocks noChangeArrowheads="1"/>
          </p:cNvSpPr>
          <p:nvPr/>
        </p:nvSpPr>
        <p:spPr bwMode="auto">
          <a:xfrm>
            <a:off x="577854" y="1219208"/>
            <a:ext cx="2519363" cy="792163"/>
          </a:xfrm>
          <a:prstGeom prst="flowChartTerminator">
            <a:avLst/>
          </a:prstGeom>
          <a:solidFill>
            <a:srgbClr val="FFCC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sz="4400">
                <a:solidFill>
                  <a:srgbClr val="B40000"/>
                </a:solidFill>
                <a:latin typeface="Arial Rounded MT Bold" pitchFamily="34" charset="0"/>
              </a:rPr>
              <a:t>THREE</a:t>
            </a:r>
          </a:p>
        </p:txBody>
      </p:sp>
      <p:sp>
        <p:nvSpPr>
          <p:cNvPr id="3103" name="AutoShape 31"/>
          <p:cNvSpPr>
            <a:spLocks noChangeArrowheads="1"/>
          </p:cNvSpPr>
          <p:nvPr/>
        </p:nvSpPr>
        <p:spPr bwMode="auto">
          <a:xfrm>
            <a:off x="3314704" y="1219208"/>
            <a:ext cx="2519363" cy="792163"/>
          </a:xfrm>
          <a:prstGeom prst="flowChartTerminator">
            <a:avLst/>
          </a:prstGeom>
          <a:solidFill>
            <a:srgbClr val="FFCC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sz="4400">
                <a:solidFill>
                  <a:srgbClr val="B40000"/>
                </a:solidFill>
                <a:latin typeface="Arial Rounded MT Bold" pitchFamily="34" charset="0"/>
              </a:rPr>
              <a:t>FOUR</a:t>
            </a:r>
          </a:p>
        </p:txBody>
      </p:sp>
      <p:sp>
        <p:nvSpPr>
          <p:cNvPr id="3104" name="AutoShape 32"/>
          <p:cNvSpPr>
            <a:spLocks noChangeArrowheads="1"/>
          </p:cNvSpPr>
          <p:nvPr/>
        </p:nvSpPr>
        <p:spPr bwMode="auto">
          <a:xfrm>
            <a:off x="6049965" y="1219208"/>
            <a:ext cx="2519362" cy="792163"/>
          </a:xfrm>
          <a:prstGeom prst="flowChartTerminator">
            <a:avLst/>
          </a:prstGeom>
          <a:solidFill>
            <a:srgbClr val="FFCC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sz="4400">
                <a:solidFill>
                  <a:srgbClr val="B40000"/>
                </a:solidFill>
                <a:latin typeface="Arial Rounded MT Bold" pitchFamily="34" charset="0"/>
              </a:rPr>
              <a:t>FIVE</a:t>
            </a:r>
          </a:p>
        </p:txBody>
      </p:sp>
      <p:sp>
        <p:nvSpPr>
          <p:cNvPr id="3111" name="WordArt 39"/>
          <p:cNvSpPr>
            <a:spLocks noChangeArrowheads="1" noChangeShapeType="1" noTextEdit="1"/>
          </p:cNvSpPr>
          <p:nvPr/>
        </p:nvSpPr>
        <p:spPr bwMode="auto">
          <a:xfrm rot="20404048">
            <a:off x="3851279" y="3213100"/>
            <a:ext cx="2016125" cy="611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Forte"/>
              </a:rPr>
              <a:t>Correct!</a:t>
            </a:r>
          </a:p>
        </p:txBody>
      </p:sp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827089" y="2492382"/>
            <a:ext cx="39608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sz="3600">
                <a:solidFill>
                  <a:srgbClr val="B40000"/>
                </a:solidFill>
                <a:latin typeface="Arial Rounded MT Bold" pitchFamily="34" charset="0"/>
              </a:rPr>
              <a:t>There are four hens.</a:t>
            </a:r>
          </a:p>
        </p:txBody>
      </p:sp>
      <p:pic>
        <p:nvPicPr>
          <p:cNvPr id="3124" name="Picture 52" descr="Imagem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90" y="2852739"/>
            <a:ext cx="8207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18 Pentágono">
            <a:hlinkClick r:id="" action="ppaction://hlinkshowjump?jump=nextslide"/>
          </p:cNvPr>
          <p:cNvSpPr/>
          <p:nvPr/>
        </p:nvSpPr>
        <p:spPr>
          <a:xfrm>
            <a:off x="5640389" y="5775333"/>
            <a:ext cx="1343025" cy="59372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65192" y="3843338"/>
            <a:ext cx="644525" cy="84931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206626" y="3163888"/>
            <a:ext cx="642938" cy="84931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836742" y="5160963"/>
            <a:ext cx="644525" cy="84931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360863" y="2463808"/>
            <a:ext cx="644525" cy="8493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3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3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3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2"/>
                  </p:tgtEl>
                </p:cond>
              </p:nextCondLst>
            </p:seq>
          </p:childTnLst>
        </p:cTn>
      </p:par>
    </p:tnLst>
    <p:bldLst>
      <p:bldP spid="3102" grpId="0" animBg="1"/>
      <p:bldP spid="3104" grpId="0" animBg="1"/>
      <p:bldP spid="3111" grpId="0" animBg="1"/>
      <p:bldP spid="311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 descr="Grelha larga"/>
          <p:cNvSpPr>
            <a:spLocks noChangeArrowheads="1"/>
          </p:cNvSpPr>
          <p:nvPr/>
        </p:nvSpPr>
        <p:spPr bwMode="auto">
          <a:xfrm>
            <a:off x="107950" y="0"/>
            <a:ext cx="9036050" cy="6858000"/>
          </a:xfrm>
          <a:prstGeom prst="rect">
            <a:avLst/>
          </a:prstGeom>
          <a:pattFill prst="lgGrid">
            <a:fgClr>
              <a:srgbClr val="008080"/>
            </a:fgClr>
            <a:bgClr>
              <a:schemeClr val="bg1"/>
            </a:bgClr>
          </a:pattFill>
          <a:ln w="317500">
            <a:solidFill>
              <a:srgbClr val="B4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9091" name="AutoShape 3"/>
          <p:cNvSpPr>
            <a:spLocks noChangeArrowheads="1"/>
          </p:cNvSpPr>
          <p:nvPr/>
        </p:nvSpPr>
        <p:spPr bwMode="auto">
          <a:xfrm>
            <a:off x="468315" y="2276475"/>
            <a:ext cx="8291512" cy="4224338"/>
          </a:xfrm>
          <a:prstGeom prst="flowChartAlternateProcess">
            <a:avLst/>
          </a:prstGeom>
          <a:solidFill>
            <a:schemeClr val="bg1"/>
          </a:solidFill>
          <a:ln w="190500">
            <a:solidFill>
              <a:srgbClr val="B4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9092" name="Group 4"/>
          <p:cNvGrpSpPr>
            <a:grpSpLocks/>
          </p:cNvGrpSpPr>
          <p:nvPr/>
        </p:nvGrpSpPr>
        <p:grpSpPr bwMode="auto">
          <a:xfrm>
            <a:off x="3924300" y="2636846"/>
            <a:ext cx="4751388" cy="3673475"/>
            <a:chOff x="2200" y="1480"/>
            <a:chExt cx="3265" cy="2495"/>
          </a:xfrm>
        </p:grpSpPr>
        <p:grpSp>
          <p:nvGrpSpPr>
            <p:cNvPr id="89111" name="Group 5"/>
            <p:cNvGrpSpPr>
              <a:grpSpLocks/>
            </p:cNvGrpSpPr>
            <p:nvPr/>
          </p:nvGrpSpPr>
          <p:grpSpPr bwMode="auto">
            <a:xfrm>
              <a:off x="2200" y="1480"/>
              <a:ext cx="3265" cy="2495"/>
              <a:chOff x="2200" y="1253"/>
              <a:chExt cx="3265" cy="2495"/>
            </a:xfrm>
          </p:grpSpPr>
          <p:sp>
            <p:nvSpPr>
              <p:cNvPr id="89114" name="AutoShape 6"/>
              <p:cNvSpPr>
                <a:spLocks noChangeArrowheads="1"/>
              </p:cNvSpPr>
              <p:nvPr/>
            </p:nvSpPr>
            <p:spPr bwMode="auto">
              <a:xfrm>
                <a:off x="5193" y="2568"/>
                <a:ext cx="272" cy="136"/>
              </a:xfrm>
              <a:prstGeom prst="flowChartDisplay">
                <a:avLst/>
              </a:prstGeom>
              <a:solidFill>
                <a:schemeClr val="bg1"/>
              </a:solidFill>
              <a:ln w="635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9115" name="Rectangle 7"/>
              <p:cNvSpPr>
                <a:spLocks noChangeArrowheads="1"/>
              </p:cNvSpPr>
              <p:nvPr/>
            </p:nvSpPr>
            <p:spPr bwMode="auto">
              <a:xfrm>
                <a:off x="4468" y="1344"/>
                <a:ext cx="771" cy="1360"/>
              </a:xfrm>
              <a:prstGeom prst="rect">
                <a:avLst/>
              </a:prstGeom>
              <a:solidFill>
                <a:srgbClr val="FF0000"/>
              </a:solidFill>
              <a:ln w="635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9116" name="AutoShape 8"/>
              <p:cNvSpPr>
                <a:spLocks noChangeArrowheads="1"/>
              </p:cNvSpPr>
              <p:nvPr/>
            </p:nvSpPr>
            <p:spPr bwMode="auto">
              <a:xfrm>
                <a:off x="4649" y="1480"/>
                <a:ext cx="408" cy="817"/>
              </a:xfrm>
              <a:prstGeom prst="flowChartTerminator">
                <a:avLst/>
              </a:prstGeom>
              <a:gradFill rotWithShape="1">
                <a:gsLst>
                  <a:gs pos="0">
                    <a:srgbClr val="008080"/>
                  </a:gs>
                  <a:gs pos="100000">
                    <a:schemeClr val="bg1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9117" name="Rectangle 9"/>
              <p:cNvSpPr>
                <a:spLocks noChangeArrowheads="1"/>
              </p:cNvSpPr>
              <p:nvPr/>
            </p:nvSpPr>
            <p:spPr bwMode="auto">
              <a:xfrm>
                <a:off x="4332" y="1344"/>
                <a:ext cx="136" cy="1134"/>
              </a:xfrm>
              <a:prstGeom prst="rect">
                <a:avLst/>
              </a:prstGeom>
              <a:solidFill>
                <a:srgbClr val="00FF00"/>
              </a:solidFill>
              <a:ln w="635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9118" name="AutoShape 10"/>
              <p:cNvSpPr>
                <a:spLocks noChangeArrowheads="1"/>
              </p:cNvSpPr>
              <p:nvPr/>
            </p:nvSpPr>
            <p:spPr bwMode="auto">
              <a:xfrm>
                <a:off x="2336" y="2387"/>
                <a:ext cx="2948" cy="952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9119" name="Line 11"/>
              <p:cNvSpPr>
                <a:spLocks noChangeShapeType="1"/>
              </p:cNvSpPr>
              <p:nvPr/>
            </p:nvSpPr>
            <p:spPr bwMode="auto">
              <a:xfrm>
                <a:off x="3742" y="1344"/>
                <a:ext cx="590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0" name="Line 12"/>
              <p:cNvSpPr>
                <a:spLocks noChangeShapeType="1"/>
              </p:cNvSpPr>
              <p:nvPr/>
            </p:nvSpPr>
            <p:spPr bwMode="auto">
              <a:xfrm flipH="1">
                <a:off x="3379" y="1344"/>
                <a:ext cx="363" cy="1043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1" name="Oval 13"/>
              <p:cNvSpPr>
                <a:spLocks noChangeArrowheads="1"/>
              </p:cNvSpPr>
              <p:nvPr/>
            </p:nvSpPr>
            <p:spPr bwMode="auto">
              <a:xfrm>
                <a:off x="4241" y="2614"/>
                <a:ext cx="1134" cy="1134"/>
              </a:xfrm>
              <a:prstGeom prst="ellipse">
                <a:avLst/>
              </a:prstGeom>
              <a:solidFill>
                <a:srgbClr val="808080"/>
              </a:solidFill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9122" name="Oval 14"/>
              <p:cNvSpPr>
                <a:spLocks noChangeArrowheads="1"/>
              </p:cNvSpPr>
              <p:nvPr/>
            </p:nvSpPr>
            <p:spPr bwMode="auto">
              <a:xfrm>
                <a:off x="4453" y="2817"/>
                <a:ext cx="726" cy="726"/>
              </a:xfrm>
              <a:prstGeom prst="ellipse">
                <a:avLst/>
              </a:prstGeom>
              <a:solidFill>
                <a:srgbClr val="C0C0C0"/>
              </a:solidFill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9123" name="Oval 15"/>
              <p:cNvSpPr>
                <a:spLocks noChangeArrowheads="1"/>
              </p:cNvSpPr>
              <p:nvPr/>
            </p:nvSpPr>
            <p:spPr bwMode="auto">
              <a:xfrm>
                <a:off x="4695" y="3059"/>
                <a:ext cx="227" cy="227"/>
              </a:xfrm>
              <a:prstGeom prst="ellipse">
                <a:avLst/>
              </a:prstGeom>
              <a:solidFill>
                <a:srgbClr val="808080"/>
              </a:solidFill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9124" name="Line 16"/>
              <p:cNvSpPr>
                <a:spLocks noChangeShapeType="1"/>
              </p:cNvSpPr>
              <p:nvPr/>
            </p:nvSpPr>
            <p:spPr bwMode="auto">
              <a:xfrm>
                <a:off x="3424" y="2387"/>
                <a:ext cx="0" cy="862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5" name="Line 17"/>
              <p:cNvSpPr>
                <a:spLocks noChangeShapeType="1"/>
              </p:cNvSpPr>
              <p:nvPr/>
            </p:nvSpPr>
            <p:spPr bwMode="auto">
              <a:xfrm>
                <a:off x="3152" y="3249"/>
                <a:ext cx="1089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6" name="Oval 18"/>
              <p:cNvSpPr>
                <a:spLocks noChangeArrowheads="1"/>
              </p:cNvSpPr>
              <p:nvPr/>
            </p:nvSpPr>
            <p:spPr bwMode="auto">
              <a:xfrm>
                <a:off x="2245" y="2840"/>
                <a:ext cx="953" cy="907"/>
              </a:xfrm>
              <a:prstGeom prst="ellipse">
                <a:avLst/>
              </a:prstGeom>
              <a:solidFill>
                <a:srgbClr val="808080"/>
              </a:solidFill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9127" name="Oval 19"/>
              <p:cNvSpPr>
                <a:spLocks noChangeArrowheads="1"/>
              </p:cNvSpPr>
              <p:nvPr/>
            </p:nvSpPr>
            <p:spPr bwMode="auto">
              <a:xfrm>
                <a:off x="2458" y="3045"/>
                <a:ext cx="544" cy="499"/>
              </a:xfrm>
              <a:prstGeom prst="ellipse">
                <a:avLst/>
              </a:prstGeom>
              <a:solidFill>
                <a:srgbClr val="C0C0C0"/>
              </a:solidFill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9128" name="Oval 20"/>
              <p:cNvSpPr>
                <a:spLocks noChangeArrowheads="1"/>
              </p:cNvSpPr>
              <p:nvPr/>
            </p:nvSpPr>
            <p:spPr bwMode="auto">
              <a:xfrm>
                <a:off x="2608" y="3165"/>
                <a:ext cx="227" cy="227"/>
              </a:xfrm>
              <a:prstGeom prst="ellipse">
                <a:avLst/>
              </a:prstGeom>
              <a:solidFill>
                <a:srgbClr val="808080"/>
              </a:solidFill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9129" name="AutoShape 21"/>
              <p:cNvSpPr>
                <a:spLocks noChangeArrowheads="1"/>
              </p:cNvSpPr>
              <p:nvPr/>
            </p:nvSpPr>
            <p:spPr bwMode="auto">
              <a:xfrm>
                <a:off x="2200" y="2659"/>
                <a:ext cx="226" cy="227"/>
              </a:xfrm>
              <a:prstGeom prst="flowChartDelay">
                <a:avLst/>
              </a:prstGeom>
              <a:solidFill>
                <a:schemeClr val="bg1"/>
              </a:solidFill>
              <a:ln w="635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9130" name="AutoShape 22"/>
              <p:cNvSpPr>
                <a:spLocks noChangeArrowheads="1"/>
              </p:cNvSpPr>
              <p:nvPr/>
            </p:nvSpPr>
            <p:spPr bwMode="auto">
              <a:xfrm rot="-5400000">
                <a:off x="4445" y="550"/>
                <a:ext cx="91" cy="1497"/>
              </a:xfrm>
              <a:prstGeom prst="flowChartDelay">
                <a:avLst/>
              </a:prstGeom>
              <a:solidFill>
                <a:srgbClr val="FFCC00"/>
              </a:solidFill>
              <a:ln w="635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9131" name="Rectangle 23"/>
              <p:cNvSpPr>
                <a:spLocks noChangeArrowheads="1"/>
              </p:cNvSpPr>
              <p:nvPr/>
            </p:nvSpPr>
            <p:spPr bwMode="auto">
              <a:xfrm>
                <a:off x="3515" y="2478"/>
                <a:ext cx="227" cy="45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9132" name="AutoShape 24"/>
              <p:cNvSpPr>
                <a:spLocks noChangeArrowheads="1"/>
              </p:cNvSpPr>
              <p:nvPr/>
            </p:nvSpPr>
            <p:spPr bwMode="auto">
              <a:xfrm rot="5400000">
                <a:off x="3606" y="2432"/>
                <a:ext cx="45" cy="227"/>
              </a:xfrm>
              <a:prstGeom prst="flowChartDelay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9133" name="AutoShape 25"/>
              <p:cNvSpPr>
                <a:spLocks noChangeArrowheads="1"/>
              </p:cNvSpPr>
              <p:nvPr/>
            </p:nvSpPr>
            <p:spPr bwMode="auto">
              <a:xfrm rot="16200000" flipH="1">
                <a:off x="4650" y="2160"/>
                <a:ext cx="272" cy="907"/>
              </a:xfrm>
              <a:prstGeom prst="moon">
                <a:avLst>
                  <a:gd name="adj" fmla="val 2205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9134" name="AutoShape 26"/>
              <p:cNvSpPr>
                <a:spLocks noChangeArrowheads="1"/>
              </p:cNvSpPr>
              <p:nvPr/>
            </p:nvSpPr>
            <p:spPr bwMode="auto">
              <a:xfrm rot="16868698" flipH="1">
                <a:off x="2744" y="2387"/>
                <a:ext cx="272" cy="816"/>
              </a:xfrm>
              <a:prstGeom prst="moon">
                <a:avLst>
                  <a:gd name="adj" fmla="val 2205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9112" name="Line 27"/>
            <p:cNvSpPr>
              <a:spLocks noChangeShapeType="1"/>
            </p:cNvSpPr>
            <p:nvPr/>
          </p:nvSpPr>
          <p:spPr bwMode="auto">
            <a:xfrm flipV="1">
              <a:off x="3401" y="2410"/>
              <a:ext cx="318" cy="181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3" name="Line 28"/>
            <p:cNvSpPr>
              <a:spLocks noChangeShapeType="1"/>
            </p:cNvSpPr>
            <p:nvPr/>
          </p:nvSpPr>
          <p:spPr bwMode="auto">
            <a:xfrm>
              <a:off x="3651" y="2296"/>
              <a:ext cx="136" cy="227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74" name="AutoShape 30"/>
          <p:cNvSpPr>
            <a:spLocks noChangeArrowheads="1"/>
          </p:cNvSpPr>
          <p:nvPr/>
        </p:nvSpPr>
        <p:spPr bwMode="auto">
          <a:xfrm>
            <a:off x="577854" y="1219208"/>
            <a:ext cx="2519363" cy="792163"/>
          </a:xfrm>
          <a:prstGeom prst="flowChartTerminator">
            <a:avLst/>
          </a:prstGeom>
          <a:solidFill>
            <a:srgbClr val="FFCC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sz="4400">
                <a:solidFill>
                  <a:srgbClr val="B40000"/>
                </a:solidFill>
                <a:latin typeface="Arial Rounded MT Bold" pitchFamily="34" charset="0"/>
              </a:rPr>
              <a:t>TEN</a:t>
            </a:r>
          </a:p>
        </p:txBody>
      </p:sp>
      <p:sp>
        <p:nvSpPr>
          <p:cNvPr id="6175" name="AutoShape 31"/>
          <p:cNvSpPr>
            <a:spLocks noChangeArrowheads="1"/>
          </p:cNvSpPr>
          <p:nvPr/>
        </p:nvSpPr>
        <p:spPr bwMode="auto">
          <a:xfrm>
            <a:off x="3314704" y="1219208"/>
            <a:ext cx="2519363" cy="792163"/>
          </a:xfrm>
          <a:prstGeom prst="flowChartTerminator">
            <a:avLst/>
          </a:prstGeom>
          <a:solidFill>
            <a:srgbClr val="FFCC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sz="4400">
                <a:solidFill>
                  <a:srgbClr val="B40000"/>
                </a:solidFill>
                <a:latin typeface="Arial Rounded MT Bold" pitchFamily="34" charset="0"/>
              </a:rPr>
              <a:t>SEVEN</a:t>
            </a:r>
          </a:p>
        </p:txBody>
      </p:sp>
      <p:sp>
        <p:nvSpPr>
          <p:cNvPr id="6176" name="AutoShape 32"/>
          <p:cNvSpPr>
            <a:spLocks noChangeArrowheads="1"/>
          </p:cNvSpPr>
          <p:nvPr/>
        </p:nvSpPr>
        <p:spPr bwMode="auto">
          <a:xfrm>
            <a:off x="6049965" y="1219208"/>
            <a:ext cx="2519362" cy="792163"/>
          </a:xfrm>
          <a:prstGeom prst="flowChartTerminator">
            <a:avLst/>
          </a:prstGeom>
          <a:solidFill>
            <a:srgbClr val="FFCC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sz="4400">
                <a:solidFill>
                  <a:srgbClr val="B40000"/>
                </a:solidFill>
                <a:latin typeface="Arial Rounded MT Bold" pitchFamily="34" charset="0"/>
              </a:rPr>
              <a:t>NINE</a:t>
            </a: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827089" y="2492382"/>
            <a:ext cx="39608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sz="3600">
                <a:solidFill>
                  <a:srgbClr val="B40000"/>
                </a:solidFill>
                <a:latin typeface="Arial Rounded MT Bold" pitchFamily="34" charset="0"/>
              </a:rPr>
              <a:t>There are ten sheep.</a:t>
            </a:r>
          </a:p>
        </p:txBody>
      </p:sp>
      <p:pic>
        <p:nvPicPr>
          <p:cNvPr id="6196" name="Picture 52" descr="Imagem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924175"/>
            <a:ext cx="1009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8" name="WordArt 29"/>
          <p:cNvSpPr>
            <a:spLocks noChangeArrowheads="1" noChangeShapeType="1" noTextEdit="1"/>
          </p:cNvSpPr>
          <p:nvPr/>
        </p:nvSpPr>
        <p:spPr bwMode="auto">
          <a:xfrm>
            <a:off x="468315" y="333375"/>
            <a:ext cx="828040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Ravie"/>
              </a:rPr>
              <a:t>How many?</a:t>
            </a:r>
          </a:p>
        </p:txBody>
      </p:sp>
      <p:sp>
        <p:nvSpPr>
          <p:cNvPr id="49" name="18 Pentágono">
            <a:hlinkClick r:id="" action="ppaction://hlinkshowjump?jump=nextslide"/>
          </p:cNvPr>
          <p:cNvSpPr/>
          <p:nvPr/>
        </p:nvSpPr>
        <p:spPr>
          <a:xfrm>
            <a:off x="5640389" y="5775333"/>
            <a:ext cx="1343025" cy="59372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4" descr="http://clipartist.info/SVG/CLIPARTIST.ORG/CARTOON/cartoon_sheep_animal-229px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90" y="3841750"/>
            <a:ext cx="649287" cy="6731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://clipartist.info/SVG/CLIPARTIST.ORG/CARTOON/cartoon_sheep_animal-229px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3563" y="3668713"/>
            <a:ext cx="649287" cy="6731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http://clipartist.info/SVG/CLIPARTIST.ORG/CARTOON/cartoon_sheep_animal-229px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0000" y="3201988"/>
            <a:ext cx="647700" cy="6731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http://clipartist.info/SVG/CLIPARTIST.ORG/CARTOON/cartoon_sheep_animal-229px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0050" y="2527300"/>
            <a:ext cx="649288" cy="67468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http://clipartist.info/SVG/CLIPARTIST.ORG/CARTOON/cartoon_sheep_animal-229px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6325" y="3465518"/>
            <a:ext cx="649288" cy="67468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7" name="WordArt 33"/>
          <p:cNvSpPr>
            <a:spLocks noChangeArrowheads="1" noChangeShapeType="1" noTextEdit="1"/>
          </p:cNvSpPr>
          <p:nvPr/>
        </p:nvSpPr>
        <p:spPr bwMode="auto">
          <a:xfrm rot="20404048">
            <a:off x="3851279" y="3213100"/>
            <a:ext cx="2016125" cy="611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Forte"/>
              </a:rPr>
              <a:t>Correct</a:t>
            </a:r>
          </a:p>
        </p:txBody>
      </p:sp>
      <p:pic>
        <p:nvPicPr>
          <p:cNvPr id="54" name="Picture 4" descr="http://clipartist.info/SVG/CLIPARTIST.ORG/CARTOON/cartoon_sheep_animal-229px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6764" y="3079750"/>
            <a:ext cx="649287" cy="6731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http://clipartist.info/SVG/CLIPARTIST.ORG/CARTOON/cartoon_sheep_animal-229px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1488" y="4132263"/>
            <a:ext cx="649287" cy="6731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http://clipartist.info/SVG/CLIPARTIST.ORG/CARTOON/cartoon_sheep_animal-229px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4637088"/>
            <a:ext cx="649287" cy="6731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http://clipartist.info/SVG/CLIPARTIST.ORG/CARTOON/cartoon_sheep_animal-229px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4673600"/>
            <a:ext cx="647700" cy="6731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http://clipartist.info/SVG/CLIPARTIST.ORG/CARTOON/cartoon_sheep_animal-229px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59063" y="5267325"/>
            <a:ext cx="647700" cy="67468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500"/>
                                        <p:tgtEl>
                                          <p:spTgt spid="6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500"/>
                                        <p:tgtEl>
                                          <p:spTgt spid="6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500"/>
                                        <p:tgtEl>
                                          <p:spTgt spid="6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4"/>
                  </p:tgtEl>
                </p:cond>
              </p:nextCondLst>
            </p:seq>
          </p:childTnLst>
        </p:cTn>
      </p:par>
    </p:tnLst>
    <p:bldLst>
      <p:bldP spid="6175" grpId="0" animBg="1"/>
      <p:bldP spid="6176" grpId="0" animBg="1"/>
      <p:bldP spid="6177" grpId="0" animBg="1"/>
      <p:bldP spid="617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 descr="Grelha larga"/>
          <p:cNvSpPr>
            <a:spLocks noChangeArrowheads="1"/>
          </p:cNvSpPr>
          <p:nvPr/>
        </p:nvSpPr>
        <p:spPr bwMode="auto">
          <a:xfrm>
            <a:off x="107950" y="0"/>
            <a:ext cx="9036050" cy="6858000"/>
          </a:xfrm>
          <a:prstGeom prst="rect">
            <a:avLst/>
          </a:prstGeom>
          <a:pattFill prst="lgGrid">
            <a:fgClr>
              <a:srgbClr val="008080"/>
            </a:fgClr>
            <a:bgClr>
              <a:schemeClr val="bg1"/>
            </a:bgClr>
          </a:pattFill>
          <a:ln w="317500">
            <a:solidFill>
              <a:srgbClr val="B4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0115" name="AutoShape 3"/>
          <p:cNvSpPr>
            <a:spLocks noChangeArrowheads="1"/>
          </p:cNvSpPr>
          <p:nvPr/>
        </p:nvSpPr>
        <p:spPr bwMode="auto">
          <a:xfrm>
            <a:off x="468315" y="2276475"/>
            <a:ext cx="8291512" cy="4224338"/>
          </a:xfrm>
          <a:prstGeom prst="flowChartAlternateProcess">
            <a:avLst/>
          </a:prstGeom>
          <a:solidFill>
            <a:schemeClr val="bg1"/>
          </a:solidFill>
          <a:ln w="190500">
            <a:solidFill>
              <a:srgbClr val="B4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0116" name="Group 4"/>
          <p:cNvGrpSpPr>
            <a:grpSpLocks/>
          </p:cNvGrpSpPr>
          <p:nvPr/>
        </p:nvGrpSpPr>
        <p:grpSpPr bwMode="auto">
          <a:xfrm>
            <a:off x="3924300" y="2636846"/>
            <a:ext cx="4751388" cy="3673475"/>
            <a:chOff x="2200" y="1480"/>
            <a:chExt cx="3265" cy="2495"/>
          </a:xfrm>
        </p:grpSpPr>
        <p:grpSp>
          <p:nvGrpSpPr>
            <p:cNvPr id="90128" name="Group 5"/>
            <p:cNvGrpSpPr>
              <a:grpSpLocks/>
            </p:cNvGrpSpPr>
            <p:nvPr/>
          </p:nvGrpSpPr>
          <p:grpSpPr bwMode="auto">
            <a:xfrm>
              <a:off x="2200" y="1480"/>
              <a:ext cx="3265" cy="2495"/>
              <a:chOff x="2200" y="1253"/>
              <a:chExt cx="3265" cy="2495"/>
            </a:xfrm>
          </p:grpSpPr>
          <p:sp>
            <p:nvSpPr>
              <p:cNvPr id="90131" name="AutoShape 6"/>
              <p:cNvSpPr>
                <a:spLocks noChangeArrowheads="1"/>
              </p:cNvSpPr>
              <p:nvPr/>
            </p:nvSpPr>
            <p:spPr bwMode="auto">
              <a:xfrm>
                <a:off x="5193" y="2568"/>
                <a:ext cx="272" cy="136"/>
              </a:xfrm>
              <a:prstGeom prst="flowChartDisplay">
                <a:avLst/>
              </a:prstGeom>
              <a:solidFill>
                <a:schemeClr val="bg1"/>
              </a:solidFill>
              <a:ln w="635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0132" name="Rectangle 7"/>
              <p:cNvSpPr>
                <a:spLocks noChangeArrowheads="1"/>
              </p:cNvSpPr>
              <p:nvPr/>
            </p:nvSpPr>
            <p:spPr bwMode="auto">
              <a:xfrm>
                <a:off x="4468" y="1344"/>
                <a:ext cx="771" cy="1360"/>
              </a:xfrm>
              <a:prstGeom prst="rect">
                <a:avLst/>
              </a:prstGeom>
              <a:solidFill>
                <a:srgbClr val="FF0000"/>
              </a:solidFill>
              <a:ln w="635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0133" name="AutoShape 8"/>
              <p:cNvSpPr>
                <a:spLocks noChangeArrowheads="1"/>
              </p:cNvSpPr>
              <p:nvPr/>
            </p:nvSpPr>
            <p:spPr bwMode="auto">
              <a:xfrm>
                <a:off x="4649" y="1480"/>
                <a:ext cx="408" cy="817"/>
              </a:xfrm>
              <a:prstGeom prst="flowChartTerminator">
                <a:avLst/>
              </a:prstGeom>
              <a:gradFill rotWithShape="1">
                <a:gsLst>
                  <a:gs pos="0">
                    <a:srgbClr val="008080"/>
                  </a:gs>
                  <a:gs pos="100000">
                    <a:schemeClr val="bg1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0134" name="Rectangle 9"/>
              <p:cNvSpPr>
                <a:spLocks noChangeArrowheads="1"/>
              </p:cNvSpPr>
              <p:nvPr/>
            </p:nvSpPr>
            <p:spPr bwMode="auto">
              <a:xfrm>
                <a:off x="4332" y="1344"/>
                <a:ext cx="136" cy="1134"/>
              </a:xfrm>
              <a:prstGeom prst="rect">
                <a:avLst/>
              </a:prstGeom>
              <a:solidFill>
                <a:srgbClr val="00FF00"/>
              </a:solidFill>
              <a:ln w="635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0135" name="AutoShape 10"/>
              <p:cNvSpPr>
                <a:spLocks noChangeArrowheads="1"/>
              </p:cNvSpPr>
              <p:nvPr/>
            </p:nvSpPr>
            <p:spPr bwMode="auto">
              <a:xfrm>
                <a:off x="2336" y="2387"/>
                <a:ext cx="2948" cy="952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0136" name="Line 11"/>
              <p:cNvSpPr>
                <a:spLocks noChangeShapeType="1"/>
              </p:cNvSpPr>
              <p:nvPr/>
            </p:nvSpPr>
            <p:spPr bwMode="auto">
              <a:xfrm>
                <a:off x="3742" y="1344"/>
                <a:ext cx="590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37" name="Line 12"/>
              <p:cNvSpPr>
                <a:spLocks noChangeShapeType="1"/>
              </p:cNvSpPr>
              <p:nvPr/>
            </p:nvSpPr>
            <p:spPr bwMode="auto">
              <a:xfrm flipH="1">
                <a:off x="3379" y="1344"/>
                <a:ext cx="363" cy="1043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38" name="Oval 13"/>
              <p:cNvSpPr>
                <a:spLocks noChangeArrowheads="1"/>
              </p:cNvSpPr>
              <p:nvPr/>
            </p:nvSpPr>
            <p:spPr bwMode="auto">
              <a:xfrm>
                <a:off x="4241" y="2614"/>
                <a:ext cx="1134" cy="1134"/>
              </a:xfrm>
              <a:prstGeom prst="ellipse">
                <a:avLst/>
              </a:prstGeom>
              <a:solidFill>
                <a:srgbClr val="808080"/>
              </a:solidFill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0139" name="Oval 14"/>
              <p:cNvSpPr>
                <a:spLocks noChangeArrowheads="1"/>
              </p:cNvSpPr>
              <p:nvPr/>
            </p:nvSpPr>
            <p:spPr bwMode="auto">
              <a:xfrm>
                <a:off x="4453" y="2817"/>
                <a:ext cx="726" cy="726"/>
              </a:xfrm>
              <a:prstGeom prst="ellipse">
                <a:avLst/>
              </a:prstGeom>
              <a:solidFill>
                <a:srgbClr val="C0C0C0"/>
              </a:solidFill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0140" name="Oval 15"/>
              <p:cNvSpPr>
                <a:spLocks noChangeArrowheads="1"/>
              </p:cNvSpPr>
              <p:nvPr/>
            </p:nvSpPr>
            <p:spPr bwMode="auto">
              <a:xfrm>
                <a:off x="4695" y="3059"/>
                <a:ext cx="227" cy="227"/>
              </a:xfrm>
              <a:prstGeom prst="ellipse">
                <a:avLst/>
              </a:prstGeom>
              <a:solidFill>
                <a:srgbClr val="808080"/>
              </a:solidFill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0141" name="Line 16"/>
              <p:cNvSpPr>
                <a:spLocks noChangeShapeType="1"/>
              </p:cNvSpPr>
              <p:nvPr/>
            </p:nvSpPr>
            <p:spPr bwMode="auto">
              <a:xfrm>
                <a:off x="3424" y="2387"/>
                <a:ext cx="0" cy="862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42" name="Line 17"/>
              <p:cNvSpPr>
                <a:spLocks noChangeShapeType="1"/>
              </p:cNvSpPr>
              <p:nvPr/>
            </p:nvSpPr>
            <p:spPr bwMode="auto">
              <a:xfrm>
                <a:off x="3152" y="3249"/>
                <a:ext cx="1089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43" name="Oval 18"/>
              <p:cNvSpPr>
                <a:spLocks noChangeArrowheads="1"/>
              </p:cNvSpPr>
              <p:nvPr/>
            </p:nvSpPr>
            <p:spPr bwMode="auto">
              <a:xfrm>
                <a:off x="2245" y="2840"/>
                <a:ext cx="953" cy="907"/>
              </a:xfrm>
              <a:prstGeom prst="ellipse">
                <a:avLst/>
              </a:prstGeom>
              <a:solidFill>
                <a:srgbClr val="808080"/>
              </a:solidFill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0144" name="Oval 19"/>
              <p:cNvSpPr>
                <a:spLocks noChangeArrowheads="1"/>
              </p:cNvSpPr>
              <p:nvPr/>
            </p:nvSpPr>
            <p:spPr bwMode="auto">
              <a:xfrm>
                <a:off x="2458" y="3045"/>
                <a:ext cx="544" cy="499"/>
              </a:xfrm>
              <a:prstGeom prst="ellipse">
                <a:avLst/>
              </a:prstGeom>
              <a:solidFill>
                <a:srgbClr val="C0C0C0"/>
              </a:solidFill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0145" name="Oval 20"/>
              <p:cNvSpPr>
                <a:spLocks noChangeArrowheads="1"/>
              </p:cNvSpPr>
              <p:nvPr/>
            </p:nvSpPr>
            <p:spPr bwMode="auto">
              <a:xfrm>
                <a:off x="2608" y="3165"/>
                <a:ext cx="227" cy="227"/>
              </a:xfrm>
              <a:prstGeom prst="ellipse">
                <a:avLst/>
              </a:prstGeom>
              <a:solidFill>
                <a:srgbClr val="808080"/>
              </a:solidFill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0146" name="AutoShape 21"/>
              <p:cNvSpPr>
                <a:spLocks noChangeArrowheads="1"/>
              </p:cNvSpPr>
              <p:nvPr/>
            </p:nvSpPr>
            <p:spPr bwMode="auto">
              <a:xfrm>
                <a:off x="2200" y="2659"/>
                <a:ext cx="226" cy="227"/>
              </a:xfrm>
              <a:prstGeom prst="flowChartDelay">
                <a:avLst/>
              </a:prstGeom>
              <a:solidFill>
                <a:schemeClr val="bg1"/>
              </a:solidFill>
              <a:ln w="635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0147" name="AutoShape 22"/>
              <p:cNvSpPr>
                <a:spLocks noChangeArrowheads="1"/>
              </p:cNvSpPr>
              <p:nvPr/>
            </p:nvSpPr>
            <p:spPr bwMode="auto">
              <a:xfrm rot="-5400000">
                <a:off x="4445" y="550"/>
                <a:ext cx="91" cy="1497"/>
              </a:xfrm>
              <a:prstGeom prst="flowChartDelay">
                <a:avLst/>
              </a:prstGeom>
              <a:solidFill>
                <a:srgbClr val="FFCC00"/>
              </a:solidFill>
              <a:ln w="635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0148" name="Rectangle 23"/>
              <p:cNvSpPr>
                <a:spLocks noChangeArrowheads="1"/>
              </p:cNvSpPr>
              <p:nvPr/>
            </p:nvSpPr>
            <p:spPr bwMode="auto">
              <a:xfrm>
                <a:off x="3515" y="2478"/>
                <a:ext cx="227" cy="45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0149" name="AutoShape 24"/>
              <p:cNvSpPr>
                <a:spLocks noChangeArrowheads="1"/>
              </p:cNvSpPr>
              <p:nvPr/>
            </p:nvSpPr>
            <p:spPr bwMode="auto">
              <a:xfrm rot="5400000">
                <a:off x="3606" y="2432"/>
                <a:ext cx="45" cy="227"/>
              </a:xfrm>
              <a:prstGeom prst="flowChartDelay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0150" name="AutoShape 25"/>
              <p:cNvSpPr>
                <a:spLocks noChangeArrowheads="1"/>
              </p:cNvSpPr>
              <p:nvPr/>
            </p:nvSpPr>
            <p:spPr bwMode="auto">
              <a:xfrm rot="16200000" flipH="1">
                <a:off x="4650" y="2160"/>
                <a:ext cx="272" cy="907"/>
              </a:xfrm>
              <a:prstGeom prst="moon">
                <a:avLst>
                  <a:gd name="adj" fmla="val 2205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0151" name="AutoShape 26"/>
              <p:cNvSpPr>
                <a:spLocks noChangeArrowheads="1"/>
              </p:cNvSpPr>
              <p:nvPr/>
            </p:nvSpPr>
            <p:spPr bwMode="auto">
              <a:xfrm rot="16868698" flipH="1">
                <a:off x="2744" y="2387"/>
                <a:ext cx="272" cy="816"/>
              </a:xfrm>
              <a:prstGeom prst="moon">
                <a:avLst>
                  <a:gd name="adj" fmla="val 2205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0129" name="Line 27"/>
            <p:cNvSpPr>
              <a:spLocks noChangeShapeType="1"/>
            </p:cNvSpPr>
            <p:nvPr/>
          </p:nvSpPr>
          <p:spPr bwMode="auto">
            <a:xfrm flipV="1">
              <a:off x="3401" y="2410"/>
              <a:ext cx="318" cy="181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0" name="Line 28"/>
            <p:cNvSpPr>
              <a:spLocks noChangeShapeType="1"/>
            </p:cNvSpPr>
            <p:nvPr/>
          </p:nvSpPr>
          <p:spPr bwMode="auto">
            <a:xfrm>
              <a:off x="3651" y="2296"/>
              <a:ext cx="136" cy="227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26" name="AutoShape 30"/>
          <p:cNvSpPr>
            <a:spLocks noChangeArrowheads="1"/>
          </p:cNvSpPr>
          <p:nvPr/>
        </p:nvSpPr>
        <p:spPr bwMode="auto">
          <a:xfrm>
            <a:off x="577854" y="1219208"/>
            <a:ext cx="2519363" cy="792163"/>
          </a:xfrm>
          <a:prstGeom prst="flowChartTerminator">
            <a:avLst/>
          </a:prstGeom>
          <a:solidFill>
            <a:srgbClr val="FFCC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sz="4400">
                <a:solidFill>
                  <a:srgbClr val="B40000"/>
                </a:solidFill>
                <a:latin typeface="Arial Rounded MT Bold" pitchFamily="34" charset="0"/>
              </a:rPr>
              <a:t>THREE</a:t>
            </a:r>
          </a:p>
        </p:txBody>
      </p:sp>
      <p:sp>
        <p:nvSpPr>
          <p:cNvPr id="4127" name="AutoShape 31"/>
          <p:cNvSpPr>
            <a:spLocks noChangeArrowheads="1"/>
          </p:cNvSpPr>
          <p:nvPr/>
        </p:nvSpPr>
        <p:spPr bwMode="auto">
          <a:xfrm>
            <a:off x="3314704" y="1219208"/>
            <a:ext cx="2519363" cy="792163"/>
          </a:xfrm>
          <a:prstGeom prst="flowChartTerminator">
            <a:avLst/>
          </a:prstGeom>
          <a:solidFill>
            <a:srgbClr val="FFCC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sz="4400">
                <a:solidFill>
                  <a:srgbClr val="B40000"/>
                </a:solidFill>
                <a:latin typeface="Arial Rounded MT Bold" pitchFamily="34" charset="0"/>
              </a:rPr>
              <a:t>TWO</a:t>
            </a:r>
          </a:p>
        </p:txBody>
      </p:sp>
      <p:sp>
        <p:nvSpPr>
          <p:cNvPr id="4128" name="AutoShape 32"/>
          <p:cNvSpPr>
            <a:spLocks noChangeArrowheads="1"/>
          </p:cNvSpPr>
          <p:nvPr/>
        </p:nvSpPr>
        <p:spPr bwMode="auto">
          <a:xfrm>
            <a:off x="6049965" y="1219208"/>
            <a:ext cx="2519362" cy="792163"/>
          </a:xfrm>
          <a:prstGeom prst="flowChartTerminator">
            <a:avLst/>
          </a:prstGeom>
          <a:solidFill>
            <a:srgbClr val="FFCC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sz="4400">
                <a:solidFill>
                  <a:srgbClr val="B40000"/>
                </a:solidFill>
                <a:latin typeface="Arial Rounded MT Bold" pitchFamily="34" charset="0"/>
              </a:rPr>
              <a:t>SIX</a:t>
            </a:r>
          </a:p>
        </p:txBody>
      </p:sp>
      <p:sp>
        <p:nvSpPr>
          <p:cNvPr id="4129" name="WordArt 33"/>
          <p:cNvSpPr>
            <a:spLocks noChangeArrowheads="1" noChangeShapeType="1" noTextEdit="1"/>
          </p:cNvSpPr>
          <p:nvPr/>
        </p:nvSpPr>
        <p:spPr bwMode="auto">
          <a:xfrm rot="20404048">
            <a:off x="3851279" y="3213100"/>
            <a:ext cx="2016125" cy="611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Forte"/>
              </a:rPr>
              <a:t>Correct</a:t>
            </a:r>
          </a:p>
        </p:txBody>
      </p:sp>
      <p:sp>
        <p:nvSpPr>
          <p:cNvPr id="4130" name="Text Box 34"/>
          <p:cNvSpPr txBox="1">
            <a:spLocks noChangeArrowheads="1"/>
          </p:cNvSpPr>
          <p:nvPr/>
        </p:nvSpPr>
        <p:spPr bwMode="auto">
          <a:xfrm>
            <a:off x="827089" y="2492383"/>
            <a:ext cx="39608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sz="3600">
                <a:solidFill>
                  <a:srgbClr val="B40000"/>
                </a:solidFill>
                <a:latin typeface="Arial Rounded MT Bold" pitchFamily="34" charset="0"/>
              </a:rPr>
              <a:t>There are three cats.</a:t>
            </a:r>
          </a:p>
        </p:txBody>
      </p:sp>
      <p:pic>
        <p:nvPicPr>
          <p:cNvPr id="4140" name="Picture 44" descr="Imagem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5" y="2852738"/>
            <a:ext cx="72548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3" name="WordArt 29"/>
          <p:cNvSpPr>
            <a:spLocks noChangeArrowheads="1" noChangeShapeType="1" noTextEdit="1"/>
          </p:cNvSpPr>
          <p:nvPr/>
        </p:nvSpPr>
        <p:spPr bwMode="auto">
          <a:xfrm>
            <a:off x="468315" y="333375"/>
            <a:ext cx="828040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Ravie"/>
              </a:rPr>
              <a:t>How many?</a:t>
            </a:r>
          </a:p>
        </p:txBody>
      </p:sp>
      <p:sp>
        <p:nvSpPr>
          <p:cNvPr id="44" name="18 Pentágono">
            <a:hlinkClick r:id="" action="ppaction://hlinkshowjump?jump=nextslide"/>
          </p:cNvPr>
          <p:cNvSpPr/>
          <p:nvPr/>
        </p:nvSpPr>
        <p:spPr>
          <a:xfrm>
            <a:off x="5640389" y="5775333"/>
            <a:ext cx="1343025" cy="59372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" name="Picture 2" descr="http://clipartist.net/social_justice/Visual_Effects/VFX_Solidarity/cat_lemmling_insert_tiger_facebook_social_justice_vfx_solidarity_visual_effects_rhythm_and_hues-333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89342"/>
            <a:ext cx="648072" cy="101784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clipartist.net/social_justice/Visual_Effects/VFX_Solidarity/cat_lemmling_insert_tiger_facebook_social_justice_vfx_solidarity_visual_effects_rhythm_and_hues-333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422" y="3640722"/>
            <a:ext cx="648072" cy="101784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clipartist.net/social_justice/Visual_Effects/VFX_Solidarity/cat_lemmling_insert_tiger_facebook_social_justice_vfx_solidarity_visual_effects_rhythm_and_hues-333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01" y="4848154"/>
            <a:ext cx="648072" cy="101784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500"/>
                                        <p:tgtEl>
                                          <p:spTgt spid="4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500"/>
                                        <p:tgtEl>
                                          <p:spTgt spid="4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500"/>
                                        <p:tgtEl>
                                          <p:spTgt spid="4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6"/>
                  </p:tgtEl>
                </p:cond>
              </p:nextCondLst>
            </p:seq>
          </p:childTnLst>
        </p:cTn>
      </p:par>
    </p:tnLst>
    <p:bldLst>
      <p:bldP spid="4127" grpId="0" animBg="1"/>
      <p:bldP spid="4128" grpId="0" animBg="1"/>
      <p:bldP spid="4129" grpId="0" animBg="1"/>
      <p:bldP spid="412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 descr="Grelha larga"/>
          <p:cNvSpPr>
            <a:spLocks noChangeArrowheads="1"/>
          </p:cNvSpPr>
          <p:nvPr/>
        </p:nvSpPr>
        <p:spPr bwMode="auto">
          <a:xfrm>
            <a:off x="107950" y="0"/>
            <a:ext cx="9036050" cy="6858000"/>
          </a:xfrm>
          <a:prstGeom prst="rect">
            <a:avLst/>
          </a:prstGeom>
          <a:pattFill prst="lgGrid">
            <a:fgClr>
              <a:srgbClr val="008080"/>
            </a:fgClr>
            <a:bgClr>
              <a:schemeClr val="bg1"/>
            </a:bgClr>
          </a:pattFill>
          <a:ln w="317500">
            <a:solidFill>
              <a:srgbClr val="B4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1139" name="AutoShape 3"/>
          <p:cNvSpPr>
            <a:spLocks noChangeArrowheads="1"/>
          </p:cNvSpPr>
          <p:nvPr/>
        </p:nvSpPr>
        <p:spPr bwMode="auto">
          <a:xfrm>
            <a:off x="468315" y="2276475"/>
            <a:ext cx="8291512" cy="4224338"/>
          </a:xfrm>
          <a:prstGeom prst="flowChartAlternateProcess">
            <a:avLst/>
          </a:prstGeom>
          <a:solidFill>
            <a:schemeClr val="bg1"/>
          </a:solidFill>
          <a:ln w="190500">
            <a:solidFill>
              <a:srgbClr val="B4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1140" name="Group 4"/>
          <p:cNvGrpSpPr>
            <a:grpSpLocks/>
          </p:cNvGrpSpPr>
          <p:nvPr/>
        </p:nvGrpSpPr>
        <p:grpSpPr bwMode="auto">
          <a:xfrm>
            <a:off x="3924300" y="2636846"/>
            <a:ext cx="4751388" cy="3673475"/>
            <a:chOff x="2200" y="1480"/>
            <a:chExt cx="3265" cy="2495"/>
          </a:xfrm>
        </p:grpSpPr>
        <p:grpSp>
          <p:nvGrpSpPr>
            <p:cNvPr id="91151" name="Group 5"/>
            <p:cNvGrpSpPr>
              <a:grpSpLocks/>
            </p:cNvGrpSpPr>
            <p:nvPr/>
          </p:nvGrpSpPr>
          <p:grpSpPr bwMode="auto">
            <a:xfrm>
              <a:off x="2200" y="1480"/>
              <a:ext cx="3265" cy="2495"/>
              <a:chOff x="2200" y="1253"/>
              <a:chExt cx="3265" cy="2495"/>
            </a:xfrm>
          </p:grpSpPr>
          <p:sp>
            <p:nvSpPr>
              <p:cNvPr id="91154" name="AutoShape 6"/>
              <p:cNvSpPr>
                <a:spLocks noChangeArrowheads="1"/>
              </p:cNvSpPr>
              <p:nvPr/>
            </p:nvSpPr>
            <p:spPr bwMode="auto">
              <a:xfrm>
                <a:off x="5193" y="2568"/>
                <a:ext cx="272" cy="136"/>
              </a:xfrm>
              <a:prstGeom prst="flowChartDisplay">
                <a:avLst/>
              </a:prstGeom>
              <a:solidFill>
                <a:schemeClr val="bg1"/>
              </a:solidFill>
              <a:ln w="635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1155" name="Rectangle 7"/>
              <p:cNvSpPr>
                <a:spLocks noChangeArrowheads="1"/>
              </p:cNvSpPr>
              <p:nvPr/>
            </p:nvSpPr>
            <p:spPr bwMode="auto">
              <a:xfrm>
                <a:off x="4468" y="1344"/>
                <a:ext cx="771" cy="1360"/>
              </a:xfrm>
              <a:prstGeom prst="rect">
                <a:avLst/>
              </a:prstGeom>
              <a:solidFill>
                <a:srgbClr val="FF0000"/>
              </a:solidFill>
              <a:ln w="635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1156" name="AutoShape 8"/>
              <p:cNvSpPr>
                <a:spLocks noChangeArrowheads="1"/>
              </p:cNvSpPr>
              <p:nvPr/>
            </p:nvSpPr>
            <p:spPr bwMode="auto">
              <a:xfrm>
                <a:off x="4649" y="1480"/>
                <a:ext cx="408" cy="817"/>
              </a:xfrm>
              <a:prstGeom prst="flowChartTerminator">
                <a:avLst/>
              </a:prstGeom>
              <a:gradFill rotWithShape="1">
                <a:gsLst>
                  <a:gs pos="0">
                    <a:srgbClr val="008080"/>
                  </a:gs>
                  <a:gs pos="100000">
                    <a:schemeClr val="bg1"/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1157" name="Rectangle 9"/>
              <p:cNvSpPr>
                <a:spLocks noChangeArrowheads="1"/>
              </p:cNvSpPr>
              <p:nvPr/>
            </p:nvSpPr>
            <p:spPr bwMode="auto">
              <a:xfrm>
                <a:off x="4332" y="1344"/>
                <a:ext cx="136" cy="1134"/>
              </a:xfrm>
              <a:prstGeom prst="rect">
                <a:avLst/>
              </a:prstGeom>
              <a:solidFill>
                <a:srgbClr val="00FF00"/>
              </a:solidFill>
              <a:ln w="635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1158" name="AutoShape 10"/>
              <p:cNvSpPr>
                <a:spLocks noChangeArrowheads="1"/>
              </p:cNvSpPr>
              <p:nvPr/>
            </p:nvSpPr>
            <p:spPr bwMode="auto">
              <a:xfrm>
                <a:off x="2336" y="2387"/>
                <a:ext cx="2948" cy="952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1159" name="Line 11"/>
              <p:cNvSpPr>
                <a:spLocks noChangeShapeType="1"/>
              </p:cNvSpPr>
              <p:nvPr/>
            </p:nvSpPr>
            <p:spPr bwMode="auto">
              <a:xfrm>
                <a:off x="3742" y="1344"/>
                <a:ext cx="590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60" name="Line 12"/>
              <p:cNvSpPr>
                <a:spLocks noChangeShapeType="1"/>
              </p:cNvSpPr>
              <p:nvPr/>
            </p:nvSpPr>
            <p:spPr bwMode="auto">
              <a:xfrm flipH="1">
                <a:off x="3379" y="1344"/>
                <a:ext cx="363" cy="1043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61" name="Oval 13"/>
              <p:cNvSpPr>
                <a:spLocks noChangeArrowheads="1"/>
              </p:cNvSpPr>
              <p:nvPr/>
            </p:nvSpPr>
            <p:spPr bwMode="auto">
              <a:xfrm>
                <a:off x="4241" y="2614"/>
                <a:ext cx="1134" cy="1134"/>
              </a:xfrm>
              <a:prstGeom prst="ellipse">
                <a:avLst/>
              </a:prstGeom>
              <a:solidFill>
                <a:srgbClr val="808080"/>
              </a:solidFill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1162" name="Oval 14"/>
              <p:cNvSpPr>
                <a:spLocks noChangeArrowheads="1"/>
              </p:cNvSpPr>
              <p:nvPr/>
            </p:nvSpPr>
            <p:spPr bwMode="auto">
              <a:xfrm>
                <a:off x="4453" y="2817"/>
                <a:ext cx="726" cy="726"/>
              </a:xfrm>
              <a:prstGeom prst="ellipse">
                <a:avLst/>
              </a:prstGeom>
              <a:solidFill>
                <a:srgbClr val="C0C0C0"/>
              </a:solidFill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1163" name="Oval 15"/>
              <p:cNvSpPr>
                <a:spLocks noChangeArrowheads="1"/>
              </p:cNvSpPr>
              <p:nvPr/>
            </p:nvSpPr>
            <p:spPr bwMode="auto">
              <a:xfrm>
                <a:off x="4695" y="3059"/>
                <a:ext cx="227" cy="227"/>
              </a:xfrm>
              <a:prstGeom prst="ellipse">
                <a:avLst/>
              </a:prstGeom>
              <a:solidFill>
                <a:srgbClr val="808080"/>
              </a:solidFill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1164" name="Line 16"/>
              <p:cNvSpPr>
                <a:spLocks noChangeShapeType="1"/>
              </p:cNvSpPr>
              <p:nvPr/>
            </p:nvSpPr>
            <p:spPr bwMode="auto">
              <a:xfrm>
                <a:off x="3424" y="2387"/>
                <a:ext cx="0" cy="862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65" name="Line 17"/>
              <p:cNvSpPr>
                <a:spLocks noChangeShapeType="1"/>
              </p:cNvSpPr>
              <p:nvPr/>
            </p:nvSpPr>
            <p:spPr bwMode="auto">
              <a:xfrm>
                <a:off x="3152" y="3249"/>
                <a:ext cx="1089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66" name="Oval 18"/>
              <p:cNvSpPr>
                <a:spLocks noChangeArrowheads="1"/>
              </p:cNvSpPr>
              <p:nvPr/>
            </p:nvSpPr>
            <p:spPr bwMode="auto">
              <a:xfrm>
                <a:off x="2245" y="2840"/>
                <a:ext cx="953" cy="907"/>
              </a:xfrm>
              <a:prstGeom prst="ellipse">
                <a:avLst/>
              </a:prstGeom>
              <a:solidFill>
                <a:srgbClr val="808080"/>
              </a:solidFill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1167" name="Oval 19"/>
              <p:cNvSpPr>
                <a:spLocks noChangeArrowheads="1"/>
              </p:cNvSpPr>
              <p:nvPr/>
            </p:nvSpPr>
            <p:spPr bwMode="auto">
              <a:xfrm>
                <a:off x="2458" y="3045"/>
                <a:ext cx="544" cy="499"/>
              </a:xfrm>
              <a:prstGeom prst="ellipse">
                <a:avLst/>
              </a:prstGeom>
              <a:solidFill>
                <a:srgbClr val="C0C0C0"/>
              </a:solidFill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1168" name="Oval 20"/>
              <p:cNvSpPr>
                <a:spLocks noChangeArrowheads="1"/>
              </p:cNvSpPr>
              <p:nvPr/>
            </p:nvSpPr>
            <p:spPr bwMode="auto">
              <a:xfrm>
                <a:off x="2608" y="3165"/>
                <a:ext cx="227" cy="227"/>
              </a:xfrm>
              <a:prstGeom prst="ellipse">
                <a:avLst/>
              </a:prstGeom>
              <a:solidFill>
                <a:srgbClr val="808080"/>
              </a:solidFill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1169" name="AutoShape 21"/>
              <p:cNvSpPr>
                <a:spLocks noChangeArrowheads="1"/>
              </p:cNvSpPr>
              <p:nvPr/>
            </p:nvSpPr>
            <p:spPr bwMode="auto">
              <a:xfrm>
                <a:off x="2200" y="2659"/>
                <a:ext cx="226" cy="227"/>
              </a:xfrm>
              <a:prstGeom prst="flowChartDelay">
                <a:avLst/>
              </a:prstGeom>
              <a:solidFill>
                <a:schemeClr val="bg1"/>
              </a:solidFill>
              <a:ln w="635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1170" name="AutoShape 22"/>
              <p:cNvSpPr>
                <a:spLocks noChangeArrowheads="1"/>
              </p:cNvSpPr>
              <p:nvPr/>
            </p:nvSpPr>
            <p:spPr bwMode="auto">
              <a:xfrm rot="-5400000">
                <a:off x="4445" y="550"/>
                <a:ext cx="91" cy="1497"/>
              </a:xfrm>
              <a:prstGeom prst="flowChartDelay">
                <a:avLst/>
              </a:prstGeom>
              <a:solidFill>
                <a:srgbClr val="FFCC00"/>
              </a:solidFill>
              <a:ln w="635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1171" name="Rectangle 23"/>
              <p:cNvSpPr>
                <a:spLocks noChangeArrowheads="1"/>
              </p:cNvSpPr>
              <p:nvPr/>
            </p:nvSpPr>
            <p:spPr bwMode="auto">
              <a:xfrm>
                <a:off x="3515" y="2478"/>
                <a:ext cx="227" cy="45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1172" name="AutoShape 24"/>
              <p:cNvSpPr>
                <a:spLocks noChangeArrowheads="1"/>
              </p:cNvSpPr>
              <p:nvPr/>
            </p:nvSpPr>
            <p:spPr bwMode="auto">
              <a:xfrm rot="5400000">
                <a:off x="3606" y="2432"/>
                <a:ext cx="45" cy="227"/>
              </a:xfrm>
              <a:prstGeom prst="flowChartDelay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1173" name="AutoShape 25"/>
              <p:cNvSpPr>
                <a:spLocks noChangeArrowheads="1"/>
              </p:cNvSpPr>
              <p:nvPr/>
            </p:nvSpPr>
            <p:spPr bwMode="auto">
              <a:xfrm rot="16200000" flipH="1">
                <a:off x="4650" y="2160"/>
                <a:ext cx="272" cy="907"/>
              </a:xfrm>
              <a:prstGeom prst="moon">
                <a:avLst>
                  <a:gd name="adj" fmla="val 2205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1174" name="AutoShape 26"/>
              <p:cNvSpPr>
                <a:spLocks noChangeArrowheads="1"/>
              </p:cNvSpPr>
              <p:nvPr/>
            </p:nvSpPr>
            <p:spPr bwMode="auto">
              <a:xfrm rot="16868698" flipH="1">
                <a:off x="2744" y="2387"/>
                <a:ext cx="272" cy="816"/>
              </a:xfrm>
              <a:prstGeom prst="moon">
                <a:avLst>
                  <a:gd name="adj" fmla="val 2205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1152" name="Line 27"/>
            <p:cNvSpPr>
              <a:spLocks noChangeShapeType="1"/>
            </p:cNvSpPr>
            <p:nvPr/>
          </p:nvSpPr>
          <p:spPr bwMode="auto">
            <a:xfrm flipV="1">
              <a:off x="3401" y="2410"/>
              <a:ext cx="318" cy="181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3" name="Line 28"/>
            <p:cNvSpPr>
              <a:spLocks noChangeShapeType="1"/>
            </p:cNvSpPr>
            <p:nvPr/>
          </p:nvSpPr>
          <p:spPr bwMode="auto">
            <a:xfrm>
              <a:off x="3651" y="2296"/>
              <a:ext cx="136" cy="227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0" name="AutoShape 30"/>
          <p:cNvSpPr>
            <a:spLocks noChangeArrowheads="1"/>
          </p:cNvSpPr>
          <p:nvPr/>
        </p:nvSpPr>
        <p:spPr bwMode="auto">
          <a:xfrm>
            <a:off x="577854" y="1219208"/>
            <a:ext cx="2519363" cy="792163"/>
          </a:xfrm>
          <a:prstGeom prst="flowChartTerminator">
            <a:avLst/>
          </a:prstGeom>
          <a:solidFill>
            <a:srgbClr val="FFCC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sz="4400">
                <a:solidFill>
                  <a:srgbClr val="B40000"/>
                </a:solidFill>
                <a:latin typeface="Arial Rounded MT Bold" pitchFamily="34" charset="0"/>
              </a:rPr>
              <a:t>THREE</a:t>
            </a:r>
          </a:p>
        </p:txBody>
      </p:sp>
      <p:sp>
        <p:nvSpPr>
          <p:cNvPr id="10271" name="AutoShape 31"/>
          <p:cNvSpPr>
            <a:spLocks noChangeArrowheads="1"/>
          </p:cNvSpPr>
          <p:nvPr/>
        </p:nvSpPr>
        <p:spPr bwMode="auto">
          <a:xfrm>
            <a:off x="3314704" y="1219208"/>
            <a:ext cx="2519363" cy="792163"/>
          </a:xfrm>
          <a:prstGeom prst="flowChartTerminator">
            <a:avLst/>
          </a:prstGeom>
          <a:solidFill>
            <a:srgbClr val="FFCC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sz="4400">
                <a:solidFill>
                  <a:srgbClr val="B40000"/>
                </a:solidFill>
                <a:latin typeface="Arial Rounded MT Bold" pitchFamily="34" charset="0"/>
              </a:rPr>
              <a:t>ONE</a:t>
            </a:r>
          </a:p>
        </p:txBody>
      </p:sp>
      <p:sp>
        <p:nvSpPr>
          <p:cNvPr id="10272" name="AutoShape 32"/>
          <p:cNvSpPr>
            <a:spLocks noChangeArrowheads="1"/>
          </p:cNvSpPr>
          <p:nvPr/>
        </p:nvSpPr>
        <p:spPr bwMode="auto">
          <a:xfrm>
            <a:off x="6049965" y="1219208"/>
            <a:ext cx="2519362" cy="792163"/>
          </a:xfrm>
          <a:prstGeom prst="flowChartTerminator">
            <a:avLst/>
          </a:prstGeom>
          <a:solidFill>
            <a:srgbClr val="FFCC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sz="4400">
                <a:solidFill>
                  <a:srgbClr val="B40000"/>
                </a:solidFill>
                <a:latin typeface="Arial Rounded MT Bold" pitchFamily="34" charset="0"/>
              </a:rPr>
              <a:t>TWO</a:t>
            </a:r>
          </a:p>
        </p:txBody>
      </p:sp>
      <p:sp>
        <p:nvSpPr>
          <p:cNvPr id="10273" name="WordArt 33"/>
          <p:cNvSpPr>
            <a:spLocks noChangeArrowheads="1" noChangeShapeType="1" noTextEdit="1"/>
          </p:cNvSpPr>
          <p:nvPr/>
        </p:nvSpPr>
        <p:spPr bwMode="auto">
          <a:xfrm rot="20404048">
            <a:off x="3851279" y="3213100"/>
            <a:ext cx="2016125" cy="611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Forte"/>
              </a:rPr>
              <a:t>Correct</a:t>
            </a: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827089" y="2492382"/>
            <a:ext cx="39608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sz="3600">
                <a:solidFill>
                  <a:srgbClr val="B40000"/>
                </a:solidFill>
                <a:latin typeface="Arial Rounded MT Bold" pitchFamily="34" charset="0"/>
              </a:rPr>
              <a:t>There are two dogs.</a:t>
            </a:r>
          </a:p>
        </p:txBody>
      </p:sp>
      <p:pic>
        <p:nvPicPr>
          <p:cNvPr id="10290" name="Picture 50" descr="Imagem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924175"/>
            <a:ext cx="7048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7" name="WordArt 29"/>
          <p:cNvSpPr>
            <a:spLocks noChangeArrowheads="1" noChangeShapeType="1" noTextEdit="1"/>
          </p:cNvSpPr>
          <p:nvPr/>
        </p:nvSpPr>
        <p:spPr bwMode="auto">
          <a:xfrm>
            <a:off x="468315" y="333375"/>
            <a:ext cx="828040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Ravie"/>
              </a:rPr>
              <a:t>How many?</a:t>
            </a:r>
          </a:p>
        </p:txBody>
      </p:sp>
      <p:sp>
        <p:nvSpPr>
          <p:cNvPr id="42" name="18 Pentágono">
            <a:hlinkClick r:id="" action="ppaction://hlinkshowjump?jump=nextslide"/>
          </p:cNvPr>
          <p:cNvSpPr/>
          <p:nvPr/>
        </p:nvSpPr>
        <p:spPr>
          <a:xfrm>
            <a:off x="5640389" y="5775333"/>
            <a:ext cx="1343025" cy="59372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Picture 4" descr="http://clipartist.info/SVG/CLIPARTIST.ORG/CARTOON/cartoon_dog_animal-229px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9" y="3856038"/>
            <a:ext cx="782637" cy="1047750"/>
          </a:xfrm>
          <a:prstGeom prst="rect">
            <a:avLst/>
          </a:prstGeom>
          <a:noFill/>
          <a:effectLst>
            <a:outerShdw blurRad="76200" dist="444500" dir="1722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clipartist.info/SVG/CLIPARTIST.ORG/CARTOON/cartoon_dog_animal-229px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6176" y="4751388"/>
            <a:ext cx="782638" cy="1047750"/>
          </a:xfrm>
          <a:prstGeom prst="rect">
            <a:avLst/>
          </a:prstGeom>
          <a:noFill/>
          <a:effectLst>
            <a:outerShdw blurRad="76200" dist="444500" dir="1722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10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10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10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0"/>
                  </p:tgtEl>
                </p:cond>
              </p:nextCondLst>
            </p:seq>
          </p:childTnLst>
        </p:cTn>
      </p:par>
    </p:tnLst>
    <p:bldLst>
      <p:bldP spid="10270" grpId="0" animBg="1"/>
      <p:bldP spid="10271" grpId="0" animBg="1"/>
      <p:bldP spid="10273" grpId="0" animBg="1"/>
      <p:bldP spid="1027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7469"/>
            <a:ext cx="870585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7" y="790581"/>
            <a:ext cx="4224337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9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-15873"/>
            <a:ext cx="93106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WordArt 126"/>
          <p:cNvSpPr>
            <a:spLocks noChangeArrowheads="1" noChangeShapeType="1" noTextEdit="1"/>
          </p:cNvSpPr>
          <p:nvPr/>
        </p:nvSpPr>
        <p:spPr bwMode="auto">
          <a:xfrm>
            <a:off x="533400" y="1371600"/>
            <a:ext cx="2438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FFC000"/>
                  </a:outerShdw>
                </a:effectLst>
                <a:latin typeface="Forte"/>
              </a:rPr>
              <a:t>1 dog</a:t>
            </a:r>
          </a:p>
        </p:txBody>
      </p:sp>
      <p:sp>
        <p:nvSpPr>
          <p:cNvPr id="119" name="WordArt 126"/>
          <p:cNvSpPr>
            <a:spLocks noChangeArrowheads="1" noChangeShapeType="1" noTextEdit="1"/>
          </p:cNvSpPr>
          <p:nvPr/>
        </p:nvSpPr>
        <p:spPr bwMode="auto">
          <a:xfrm>
            <a:off x="457200" y="4038600"/>
            <a:ext cx="3124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FFC000"/>
                  </a:outerShdw>
                </a:effectLst>
                <a:latin typeface="Forte"/>
              </a:rPr>
              <a:t>3 tiger</a:t>
            </a:r>
          </a:p>
        </p:txBody>
      </p:sp>
      <p:sp>
        <p:nvSpPr>
          <p:cNvPr id="120" name="WordArt 126"/>
          <p:cNvSpPr>
            <a:spLocks noChangeArrowheads="1" noChangeShapeType="1" noTextEdit="1"/>
          </p:cNvSpPr>
          <p:nvPr/>
        </p:nvSpPr>
        <p:spPr bwMode="auto">
          <a:xfrm>
            <a:off x="5334000" y="3124200"/>
            <a:ext cx="3352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FFC000"/>
                  </a:outerShdw>
                </a:effectLst>
                <a:latin typeface="Forte"/>
              </a:rPr>
              <a:t>4 monkey</a:t>
            </a:r>
          </a:p>
        </p:txBody>
      </p:sp>
      <p:sp>
        <p:nvSpPr>
          <p:cNvPr id="121" name="WordArt 126"/>
          <p:cNvSpPr>
            <a:spLocks noChangeArrowheads="1" noChangeShapeType="1" noTextEdit="1"/>
          </p:cNvSpPr>
          <p:nvPr/>
        </p:nvSpPr>
        <p:spPr bwMode="auto">
          <a:xfrm>
            <a:off x="5562600" y="5029200"/>
            <a:ext cx="2895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FFC000"/>
                  </a:outerShdw>
                </a:effectLst>
                <a:latin typeface="Forte"/>
              </a:rPr>
              <a:t>6 bear</a:t>
            </a:r>
          </a:p>
        </p:txBody>
      </p:sp>
      <p:sp>
        <p:nvSpPr>
          <p:cNvPr id="122" name="WordArt 126"/>
          <p:cNvSpPr>
            <a:spLocks noChangeArrowheads="1" noChangeShapeType="1" noTextEdit="1"/>
          </p:cNvSpPr>
          <p:nvPr/>
        </p:nvSpPr>
        <p:spPr bwMode="auto">
          <a:xfrm>
            <a:off x="228600" y="5638800"/>
            <a:ext cx="4648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FFC000"/>
                  </a:outerShdw>
                </a:effectLst>
                <a:latin typeface="Forte"/>
              </a:rPr>
              <a:t>5 cow</a:t>
            </a:r>
          </a:p>
        </p:txBody>
      </p:sp>
      <p:pic>
        <p:nvPicPr>
          <p:cNvPr id="123" name="MS90913.wav">
            <a:hlinkClick r:id="" action="ppaction://media"/>
          </p:cNvPr>
          <p:cNvPicPr>
            <a:picLocks noRot="1" noChangeAspect="1"/>
          </p:cNvPicPr>
          <p:nvPr>
            <a:wavAudioFile r:embed="rId1" name="MS900074696[1]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WordArt 126"/>
          <p:cNvSpPr>
            <a:spLocks noChangeArrowheads="1" noChangeShapeType="1" noTextEdit="1"/>
          </p:cNvSpPr>
          <p:nvPr/>
        </p:nvSpPr>
        <p:spPr bwMode="auto">
          <a:xfrm>
            <a:off x="6248400" y="1371600"/>
            <a:ext cx="2362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FFC000"/>
                  </a:outerShdw>
                </a:effectLst>
                <a:latin typeface="Forte"/>
              </a:rPr>
              <a:t>2 cat</a:t>
            </a:r>
          </a:p>
        </p:txBody>
      </p:sp>
      <p:sp>
        <p:nvSpPr>
          <p:cNvPr id="13" name="Notched Right Arrow 12">
            <a:hlinkClick r:id="" action="ppaction://hlinkshowjump?jump=nextslide"/>
          </p:cNvPr>
          <p:cNvSpPr/>
          <p:nvPr/>
        </p:nvSpPr>
        <p:spPr>
          <a:xfrm>
            <a:off x="8534400" y="6172200"/>
            <a:ext cx="609600" cy="685800"/>
          </a:xfrm>
          <a:prstGeom prst="notchedRightArrow">
            <a:avLst>
              <a:gd name="adj1" fmla="val 33590"/>
              <a:gd name="adj2" fmla="val 72308"/>
            </a:avLst>
          </a:prstGeom>
          <a:solidFill>
            <a:schemeClr val="tx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1017592" y="-125413"/>
            <a:ext cx="6956425" cy="1514476"/>
          </a:xfrm>
          <a:prstGeom prst="wedgeEllipseCallout">
            <a:avLst>
              <a:gd name="adj1" fmla="val 73377"/>
              <a:gd name="adj2" fmla="val 2937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0950" tIns="45475" rIns="90950" bIns="45475"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  <a:latin typeface="Comic Sans MS" pitchFamily="66" charset="0"/>
              </a:rPr>
              <a:t>What do you hear?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8" fill="hold"/>
                                        <p:tgtEl>
                                          <p:spTgt spid="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audio>
              <p:cMediaNode vol="100000" showWhenStopped="0">
                <p:cTn id="8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"/>
                </p:tgtEl>
              </p:cMediaNode>
            </p:audio>
          </p:childTnLst>
        </p:cTn>
      </p:par>
    </p:tnLst>
    <p:bldLst>
      <p:bldP spid="118" grpId="0" animBg="1"/>
      <p:bldP spid="118" grpId="1" animBg="1"/>
      <p:bldP spid="119" grpId="0" animBg="1"/>
      <p:bldP spid="119" grpId="1" animBg="1"/>
      <p:bldP spid="120" grpId="0" animBg="1"/>
      <p:bldP spid="121" grpId="0" animBg="1"/>
      <p:bldP spid="121" grpId="1" animBg="1"/>
      <p:bldP spid="122" grpId="0" animBg="1"/>
      <p:bldP spid="122" grpId="1" animBg="1"/>
      <p:bldP spid="124" grpId="0" animBg="1"/>
      <p:bldP spid="12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2" y="5661033"/>
            <a:ext cx="1222375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179388" y="1198571"/>
            <a:ext cx="4302125" cy="3311525"/>
          </a:xfrm>
          <a:prstGeom prst="wedgeEllipseCallout">
            <a:avLst>
              <a:gd name="adj1" fmla="val -45265"/>
              <a:gd name="adj2" fmla="val 5748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0950" tIns="45475" rIns="90950" bIns="45475" anchor="ctr"/>
          <a:lstStyle/>
          <a:p>
            <a:pPr algn="ctr">
              <a:defRPr/>
            </a:pPr>
            <a:r>
              <a:rPr lang="en-US" sz="2400" dirty="0">
                <a:solidFill>
                  <a:prstClr val="white"/>
                </a:solidFill>
                <a:latin typeface="Comic Sans MS" pitchFamily="66" charset="0"/>
              </a:rPr>
              <a:t>What do you hear?</a:t>
            </a:r>
          </a:p>
        </p:txBody>
      </p:sp>
      <p:sp>
        <p:nvSpPr>
          <p:cNvPr id="7" name="Oval Callout 6"/>
          <p:cNvSpPr/>
          <p:nvPr/>
        </p:nvSpPr>
        <p:spPr>
          <a:xfrm flipH="1">
            <a:off x="4354513" y="2133608"/>
            <a:ext cx="4610100" cy="3527425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950" tIns="45475" rIns="90950" bIns="45475" anchor="ctr"/>
          <a:lstStyle/>
          <a:p>
            <a:pPr algn="ctr">
              <a:defRPr/>
            </a:pPr>
            <a:r>
              <a:rPr 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 hear</a:t>
            </a:r>
            <a:br>
              <a:rPr 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</a:t>
            </a:r>
            <a:r>
              <a:rPr lang="en-US" sz="5400" dirty="0">
                <a:solidFill>
                  <a:prstClr val="white"/>
                </a:solidFill>
                <a:latin typeface="Comic Sans MS" pitchFamily="66" charset="0"/>
              </a:rPr>
              <a:t>teacher</a:t>
            </a:r>
            <a:endParaRPr lang="en-US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5541" name="Picture 2" descr="Image result for he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4" y="2938463"/>
            <a:ext cx="17811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7469"/>
            <a:ext cx="870585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5943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9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165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26"/>
          <p:cNvSpPr>
            <a:spLocks noChangeArrowheads="1" noChangeShapeType="1" noTextEdit="1"/>
          </p:cNvSpPr>
          <p:nvPr/>
        </p:nvSpPr>
        <p:spPr bwMode="auto">
          <a:xfrm>
            <a:off x="533400" y="1371600"/>
            <a:ext cx="2438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FFC000"/>
                  </a:outerShdw>
                </a:effectLst>
                <a:latin typeface="Forte"/>
              </a:rPr>
              <a:t>1 lion</a:t>
            </a:r>
          </a:p>
        </p:txBody>
      </p:sp>
      <p:sp>
        <p:nvSpPr>
          <p:cNvPr id="8" name="WordArt 126"/>
          <p:cNvSpPr>
            <a:spLocks noChangeArrowheads="1" noChangeShapeType="1" noTextEdit="1"/>
          </p:cNvSpPr>
          <p:nvPr/>
        </p:nvSpPr>
        <p:spPr bwMode="auto">
          <a:xfrm>
            <a:off x="1143000" y="3505200"/>
            <a:ext cx="2743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FFC000"/>
                  </a:outerShdw>
                </a:effectLst>
                <a:latin typeface="Forte"/>
              </a:rPr>
              <a:t>3 bear</a:t>
            </a:r>
          </a:p>
        </p:txBody>
      </p:sp>
      <p:sp>
        <p:nvSpPr>
          <p:cNvPr id="9" name="WordArt 126"/>
          <p:cNvSpPr>
            <a:spLocks noChangeArrowheads="1" noChangeShapeType="1" noTextEdit="1"/>
          </p:cNvSpPr>
          <p:nvPr/>
        </p:nvSpPr>
        <p:spPr bwMode="auto">
          <a:xfrm>
            <a:off x="5562600" y="3352800"/>
            <a:ext cx="3352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FFC000"/>
                  </a:outerShdw>
                </a:effectLst>
                <a:latin typeface="Forte"/>
              </a:rPr>
              <a:t>4 tiger</a:t>
            </a:r>
          </a:p>
        </p:txBody>
      </p:sp>
      <p:sp>
        <p:nvSpPr>
          <p:cNvPr id="10" name="WordArt 126"/>
          <p:cNvSpPr>
            <a:spLocks noChangeArrowheads="1" noChangeShapeType="1" noTextEdit="1"/>
          </p:cNvSpPr>
          <p:nvPr/>
        </p:nvSpPr>
        <p:spPr bwMode="auto">
          <a:xfrm>
            <a:off x="5791200" y="5029200"/>
            <a:ext cx="2971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FFC000"/>
                  </a:outerShdw>
                </a:effectLst>
                <a:latin typeface="Forte"/>
              </a:rPr>
              <a:t>6 duck</a:t>
            </a:r>
          </a:p>
        </p:txBody>
      </p:sp>
      <p:sp>
        <p:nvSpPr>
          <p:cNvPr id="11" name="WordArt 126"/>
          <p:cNvSpPr>
            <a:spLocks noChangeArrowheads="1" noChangeShapeType="1" noTextEdit="1"/>
          </p:cNvSpPr>
          <p:nvPr/>
        </p:nvSpPr>
        <p:spPr bwMode="auto">
          <a:xfrm>
            <a:off x="304800" y="5486400"/>
            <a:ext cx="4191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FFC000"/>
                  </a:outerShdw>
                </a:effectLst>
                <a:latin typeface="Forte"/>
              </a:rPr>
              <a:t>5 elephant</a:t>
            </a:r>
          </a:p>
        </p:txBody>
      </p:sp>
      <p:sp>
        <p:nvSpPr>
          <p:cNvPr id="12" name="WordArt 126"/>
          <p:cNvSpPr>
            <a:spLocks noChangeArrowheads="1" noChangeShapeType="1" noTextEdit="1"/>
          </p:cNvSpPr>
          <p:nvPr/>
        </p:nvSpPr>
        <p:spPr bwMode="auto">
          <a:xfrm>
            <a:off x="6248400" y="1371600"/>
            <a:ext cx="2362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FFC000"/>
                  </a:outerShdw>
                </a:effectLst>
                <a:latin typeface="Forte"/>
              </a:rPr>
              <a:t>2 hen</a:t>
            </a:r>
          </a:p>
        </p:txBody>
      </p:sp>
      <p:pic>
        <p:nvPicPr>
          <p:cNvPr id="14" name="elep929.wav">
            <a:hlinkClick r:id="" action="ppaction://media"/>
          </p:cNvPr>
          <p:cNvPicPr>
            <a:picLocks noRot="1" noChangeAspect="1"/>
          </p:cNvPicPr>
          <p:nvPr>
            <a:wavAudioFile r:embed="rId1" name="elephant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131763"/>
            <a:ext cx="125571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Notched Right Arrow 14">
            <a:hlinkClick r:id="" action="ppaction://hlinkshowjump?jump=nextslide"/>
          </p:cNvPr>
          <p:cNvSpPr/>
          <p:nvPr/>
        </p:nvSpPr>
        <p:spPr>
          <a:xfrm>
            <a:off x="8534400" y="6172200"/>
            <a:ext cx="609600" cy="685800"/>
          </a:xfrm>
          <a:prstGeom prst="notchedRightArrow">
            <a:avLst>
              <a:gd name="adj1" fmla="val 33590"/>
              <a:gd name="adj2" fmla="val 72308"/>
            </a:avLst>
          </a:prstGeom>
          <a:solidFill>
            <a:schemeClr val="tx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1017592" y="-125413"/>
            <a:ext cx="6956425" cy="1514476"/>
          </a:xfrm>
          <a:prstGeom prst="wedgeEllipseCallout">
            <a:avLst>
              <a:gd name="adj1" fmla="val 73377"/>
              <a:gd name="adj2" fmla="val 2937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0950" tIns="45475" rIns="90950" bIns="45475"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  <a:latin typeface="Comic Sans MS" pitchFamily="66" charset="0"/>
              </a:rPr>
              <a:t>What do you hear?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100000" showWhenStopped="0">
                <p:cTn id="8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469"/>
            <a:ext cx="870585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44577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9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1" y="76201"/>
            <a:ext cx="9309101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126"/>
          <p:cNvSpPr>
            <a:spLocks noChangeArrowheads="1" noChangeShapeType="1" noTextEdit="1"/>
          </p:cNvSpPr>
          <p:nvPr/>
        </p:nvSpPr>
        <p:spPr bwMode="auto">
          <a:xfrm>
            <a:off x="685800" y="4038600"/>
            <a:ext cx="3048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FFC000"/>
                  </a:outerShdw>
                </a:effectLst>
                <a:latin typeface="Forte"/>
              </a:rPr>
              <a:t>2 tiger</a:t>
            </a:r>
          </a:p>
        </p:txBody>
      </p:sp>
      <p:sp>
        <p:nvSpPr>
          <p:cNvPr id="5" name="WordArt 126"/>
          <p:cNvSpPr>
            <a:spLocks noChangeArrowheads="1" noChangeShapeType="1" noTextEdit="1"/>
          </p:cNvSpPr>
          <p:nvPr/>
        </p:nvSpPr>
        <p:spPr bwMode="auto">
          <a:xfrm>
            <a:off x="838200" y="1752600"/>
            <a:ext cx="2971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FFC000"/>
                  </a:outerShdw>
                </a:effectLst>
                <a:latin typeface="Forte"/>
              </a:rPr>
              <a:t>1 cow</a:t>
            </a:r>
          </a:p>
        </p:txBody>
      </p:sp>
      <p:sp>
        <p:nvSpPr>
          <p:cNvPr id="6" name="WordArt 126"/>
          <p:cNvSpPr>
            <a:spLocks noChangeArrowheads="1" noChangeShapeType="1" noTextEdit="1"/>
          </p:cNvSpPr>
          <p:nvPr/>
        </p:nvSpPr>
        <p:spPr bwMode="auto">
          <a:xfrm>
            <a:off x="5410200" y="5029200"/>
            <a:ext cx="3048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FFC000"/>
                  </a:outerShdw>
                </a:effectLst>
                <a:latin typeface="Forte"/>
              </a:rPr>
              <a:t>6 pig</a:t>
            </a:r>
          </a:p>
        </p:txBody>
      </p:sp>
      <p:pic>
        <p:nvPicPr>
          <p:cNvPr id="7" name="MS90929.wav">
            <a:hlinkClick r:id="" action="ppaction://media"/>
          </p:cNvPr>
          <p:cNvPicPr>
            <a:picLocks noRot="1" noChangeAspect="1"/>
          </p:cNvPicPr>
          <p:nvPr>
            <a:wavAudioFile r:embed="rId1" name="MS900075028[1]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92101"/>
            <a:ext cx="1400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126"/>
          <p:cNvSpPr>
            <a:spLocks noChangeArrowheads="1" noChangeShapeType="1" noTextEdit="1"/>
          </p:cNvSpPr>
          <p:nvPr/>
        </p:nvSpPr>
        <p:spPr bwMode="auto">
          <a:xfrm>
            <a:off x="5486400" y="3352800"/>
            <a:ext cx="3429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FFC000"/>
                  </a:outerShdw>
                </a:effectLst>
                <a:latin typeface="Forte"/>
              </a:rPr>
              <a:t>4 monkey</a:t>
            </a:r>
          </a:p>
        </p:txBody>
      </p:sp>
      <p:sp>
        <p:nvSpPr>
          <p:cNvPr id="9" name="WordArt 126"/>
          <p:cNvSpPr>
            <a:spLocks noChangeArrowheads="1" noChangeShapeType="1" noTextEdit="1"/>
          </p:cNvSpPr>
          <p:nvPr/>
        </p:nvSpPr>
        <p:spPr bwMode="auto">
          <a:xfrm>
            <a:off x="304800" y="5715000"/>
            <a:ext cx="4038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FFC000"/>
                  </a:outerShdw>
                </a:effectLst>
                <a:latin typeface="Forte"/>
              </a:rPr>
              <a:t>5 elephant</a:t>
            </a:r>
          </a:p>
        </p:txBody>
      </p:sp>
      <p:sp>
        <p:nvSpPr>
          <p:cNvPr id="10" name="WordArt 126"/>
          <p:cNvSpPr>
            <a:spLocks noChangeArrowheads="1" noChangeShapeType="1" noTextEdit="1"/>
          </p:cNvSpPr>
          <p:nvPr/>
        </p:nvSpPr>
        <p:spPr bwMode="auto">
          <a:xfrm>
            <a:off x="6248400" y="1371600"/>
            <a:ext cx="2362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FFC000"/>
                  </a:outerShdw>
                </a:effectLst>
                <a:latin typeface="Forte"/>
              </a:rPr>
              <a:t>3 bird</a:t>
            </a:r>
          </a:p>
        </p:txBody>
      </p:sp>
      <p:sp>
        <p:nvSpPr>
          <p:cNvPr id="13" name="Notched Right Arrow 12">
            <a:hlinkClick r:id="" action="ppaction://hlinkshowjump?jump=nextslide"/>
          </p:cNvPr>
          <p:cNvSpPr/>
          <p:nvPr/>
        </p:nvSpPr>
        <p:spPr>
          <a:xfrm>
            <a:off x="8534400" y="6172200"/>
            <a:ext cx="609600" cy="685800"/>
          </a:xfrm>
          <a:prstGeom prst="notchedRightArrow">
            <a:avLst>
              <a:gd name="adj1" fmla="val 33590"/>
              <a:gd name="adj2" fmla="val 72308"/>
            </a:avLst>
          </a:prstGeom>
          <a:solidFill>
            <a:schemeClr val="tx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1017592" y="-125413"/>
            <a:ext cx="6956425" cy="1514476"/>
          </a:xfrm>
          <a:prstGeom prst="wedgeEllipseCallout">
            <a:avLst>
              <a:gd name="adj1" fmla="val 73377"/>
              <a:gd name="adj2" fmla="val 2937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0950" tIns="45475" rIns="90950" bIns="45475"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  <a:latin typeface="Comic Sans MS" pitchFamily="66" charset="0"/>
              </a:rPr>
              <a:t>What do you hear?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8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7469"/>
            <a:ext cx="870585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4" y="1219200"/>
            <a:ext cx="41878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9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8" y="-15873"/>
            <a:ext cx="931068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26"/>
          <p:cNvSpPr>
            <a:spLocks noChangeArrowheads="1" noChangeShapeType="1" noTextEdit="1"/>
          </p:cNvSpPr>
          <p:nvPr/>
        </p:nvSpPr>
        <p:spPr bwMode="auto">
          <a:xfrm>
            <a:off x="685800" y="1219200"/>
            <a:ext cx="2438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FFC000"/>
                  </a:outerShdw>
                </a:effectLst>
                <a:latin typeface="Forte"/>
              </a:rPr>
              <a:t>1 cat</a:t>
            </a:r>
          </a:p>
        </p:txBody>
      </p:sp>
      <p:sp>
        <p:nvSpPr>
          <p:cNvPr id="8" name="WordArt 126"/>
          <p:cNvSpPr>
            <a:spLocks noChangeArrowheads="1" noChangeShapeType="1" noTextEdit="1"/>
          </p:cNvSpPr>
          <p:nvPr/>
        </p:nvSpPr>
        <p:spPr bwMode="auto">
          <a:xfrm>
            <a:off x="5943600" y="1295400"/>
            <a:ext cx="2438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FFC000"/>
                  </a:outerShdw>
                </a:effectLst>
                <a:latin typeface="Forte"/>
              </a:rPr>
              <a:t>2 pig</a:t>
            </a:r>
          </a:p>
        </p:txBody>
      </p:sp>
      <p:sp>
        <p:nvSpPr>
          <p:cNvPr id="9" name="WordArt 126"/>
          <p:cNvSpPr>
            <a:spLocks noChangeArrowheads="1" noChangeShapeType="1" noTextEdit="1"/>
          </p:cNvSpPr>
          <p:nvPr/>
        </p:nvSpPr>
        <p:spPr bwMode="auto">
          <a:xfrm>
            <a:off x="838200" y="3657600"/>
            <a:ext cx="3657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FFC000"/>
                  </a:outerShdw>
                </a:effectLst>
                <a:latin typeface="Forte"/>
              </a:rPr>
              <a:t>3 banana</a:t>
            </a:r>
          </a:p>
        </p:txBody>
      </p:sp>
      <p:sp>
        <p:nvSpPr>
          <p:cNvPr id="10" name="WordArt 126"/>
          <p:cNvSpPr>
            <a:spLocks noChangeArrowheads="1" noChangeShapeType="1" noTextEdit="1"/>
          </p:cNvSpPr>
          <p:nvPr/>
        </p:nvSpPr>
        <p:spPr bwMode="auto">
          <a:xfrm>
            <a:off x="304800" y="5715000"/>
            <a:ext cx="4038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FFC000"/>
                  </a:outerShdw>
                </a:effectLst>
                <a:latin typeface="Forte"/>
              </a:rPr>
              <a:t>5 hen</a:t>
            </a:r>
          </a:p>
        </p:txBody>
      </p:sp>
      <p:sp>
        <p:nvSpPr>
          <p:cNvPr id="11" name="WordArt 126"/>
          <p:cNvSpPr>
            <a:spLocks noChangeArrowheads="1" noChangeShapeType="1" noTextEdit="1"/>
          </p:cNvSpPr>
          <p:nvPr/>
        </p:nvSpPr>
        <p:spPr bwMode="auto">
          <a:xfrm>
            <a:off x="5562600" y="3352800"/>
            <a:ext cx="3352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FFC000"/>
                  </a:outerShdw>
                </a:effectLst>
                <a:latin typeface="Forte"/>
              </a:rPr>
              <a:t>4 monkey</a:t>
            </a:r>
          </a:p>
        </p:txBody>
      </p:sp>
      <p:pic>
        <p:nvPicPr>
          <p:cNvPr id="13" name="bear945.wav">
            <a:hlinkClick r:id="" action="ppaction://media"/>
          </p:cNvPr>
          <p:cNvPicPr>
            <a:picLocks noRot="1" noChangeAspect="1"/>
          </p:cNvPicPr>
          <p:nvPr>
            <a:wavAudioFile r:embed="rId1" name="bear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9" y="228608"/>
            <a:ext cx="118427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126"/>
          <p:cNvSpPr>
            <a:spLocks noChangeArrowheads="1" noChangeShapeType="1" noTextEdit="1"/>
          </p:cNvSpPr>
          <p:nvPr/>
        </p:nvSpPr>
        <p:spPr bwMode="auto">
          <a:xfrm>
            <a:off x="5562600" y="5029200"/>
            <a:ext cx="2895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FFC000"/>
                  </a:outerShdw>
                </a:effectLst>
                <a:latin typeface="Forte"/>
              </a:rPr>
              <a:t>6 bear</a:t>
            </a:r>
          </a:p>
        </p:txBody>
      </p:sp>
      <p:sp>
        <p:nvSpPr>
          <p:cNvPr id="15" name="Notched Right Arrow 14">
            <a:hlinkClick r:id="" action="ppaction://hlinkshowjump?jump=nextslide"/>
          </p:cNvPr>
          <p:cNvSpPr/>
          <p:nvPr/>
        </p:nvSpPr>
        <p:spPr>
          <a:xfrm>
            <a:off x="8534400" y="6172200"/>
            <a:ext cx="609600" cy="685800"/>
          </a:xfrm>
          <a:prstGeom prst="notchedRightArrow">
            <a:avLst>
              <a:gd name="adj1" fmla="val 33590"/>
              <a:gd name="adj2" fmla="val 72308"/>
            </a:avLst>
          </a:prstGeom>
          <a:solidFill>
            <a:schemeClr val="tx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1017592" y="-125413"/>
            <a:ext cx="6956425" cy="1514476"/>
          </a:xfrm>
          <a:prstGeom prst="wedgeEllipseCallout">
            <a:avLst>
              <a:gd name="adj1" fmla="val 73377"/>
              <a:gd name="adj2" fmla="val 2937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0950" tIns="45475" rIns="90950" bIns="45475"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  <a:latin typeface="Comic Sans MS" pitchFamily="66" charset="0"/>
              </a:rPr>
              <a:t>What do you hear?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 showWhenStopped="0">
                <p:cTn id="8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cs typeface="Angsana New" pitchFamily="18" charset="-34"/>
            </a:endParaRPr>
          </a:p>
        </p:txBody>
      </p:sp>
      <p:pic>
        <p:nvPicPr>
          <p:cNvPr id="96259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Rectangle 8"/>
          <p:cNvSpPr/>
          <p:nvPr/>
        </p:nvSpPr>
        <p:spPr>
          <a:xfrm>
            <a:off x="105074" y="1844824"/>
            <a:ext cx="8933856" cy="2308324"/>
          </a:xfrm>
          <a:prstGeom prst="rect">
            <a:avLst/>
          </a:prstGeom>
          <a:solidFill>
            <a:srgbClr val="FFFFFF">
              <a:alpha val="67059"/>
            </a:srgbClr>
          </a:solidFill>
          <a:effectLst>
            <a:softEdge rad="63500"/>
          </a:effectLst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dirty="0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avie" pitchFamily="82" charset="0"/>
                <a:cs typeface="Angsana New" pitchFamily="18" charset="-34"/>
              </a:rPr>
              <a:t>Animal sounds</a:t>
            </a:r>
          </a:p>
          <a:p>
            <a:pPr algn="ctr">
              <a:defRPr/>
            </a:pPr>
            <a:r>
              <a:rPr lang="en-US" sz="7200" b="1" dirty="0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avie" pitchFamily="82" charset="0"/>
                <a:cs typeface="Angsana New" pitchFamily="18" charset="-34"/>
              </a:rPr>
              <a:t>Memory Game</a:t>
            </a:r>
          </a:p>
        </p:txBody>
      </p:sp>
      <p:pic>
        <p:nvPicPr>
          <p:cNvPr id="199682" name="Picture 2" descr="Image result for speaker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42" y="4797425"/>
            <a:ext cx="1195387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681305" y="4683976"/>
            <a:ext cx="1430873" cy="144015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cs typeface="Cordia New" pitchFamily="34" charset="-34"/>
            </a:endParaRPr>
          </a:p>
        </p:txBody>
      </p:sp>
      <p:sp>
        <p:nvSpPr>
          <p:cNvPr id="2" name="Cross 1"/>
          <p:cNvSpPr/>
          <p:nvPr/>
        </p:nvSpPr>
        <p:spPr>
          <a:xfrm>
            <a:off x="4427542" y="4797433"/>
            <a:ext cx="865187" cy="1008063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4" y="5805488"/>
            <a:ext cx="122237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2771779" y="4675188"/>
            <a:ext cx="1439863" cy="1439862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srgbClr val="FFFFFF"/>
              </a:solidFill>
              <a:cs typeface="Cordia New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77069" y="5662462"/>
            <a:ext cx="2517356" cy="92333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ngsana New" pitchFamily="18" charset="-34"/>
              </a:rPr>
              <a:t>lion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62983" y="4686789"/>
            <a:ext cx="1548683" cy="147179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_l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96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_l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68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c4" descr="Image result for speaker clipar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40" y="5314950"/>
            <a:ext cx="10922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A4" descr="Image result for speaker clipar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5148263"/>
            <a:ext cx="11303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d4" descr="Image result for speaker clipar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230821"/>
            <a:ext cx="112395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e3" descr="Image result for speaker clipar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6" y="3729046"/>
            <a:ext cx="1125538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e2" descr="Image result for speaker clipar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2214563"/>
            <a:ext cx="123825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e1" descr="Image result for speaker clipar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2" y="779471"/>
            <a:ext cx="1182688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b1" descr="Image result for speaker clipar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779463"/>
            <a:ext cx="1065213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a1" descr="Image result for speaker clipart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7" y="636596"/>
            <a:ext cx="11414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Monkey"/>
          <p:cNvGrpSpPr>
            <a:grpSpLocks/>
          </p:cNvGrpSpPr>
          <p:nvPr/>
        </p:nvGrpSpPr>
        <p:grpSpPr bwMode="auto">
          <a:xfrm>
            <a:off x="2627317" y="549283"/>
            <a:ext cx="2517775" cy="1643063"/>
            <a:chOff x="2627784" y="549275"/>
            <a:chExt cx="2517356" cy="1642815"/>
          </a:xfrm>
        </p:grpSpPr>
        <p:sp>
          <p:nvSpPr>
            <p:cNvPr id="8" name="Oval 7"/>
            <p:cNvSpPr/>
            <p:nvPr/>
          </p:nvSpPr>
          <p:spPr>
            <a:xfrm>
              <a:off x="3132525" y="549275"/>
              <a:ext cx="1439622" cy="1439646"/>
            </a:xfrm>
            <a:prstGeom prst="ellipse">
              <a:avLst/>
            </a:prstGeom>
            <a:blipFill dpi="0"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solidFill>
                  <a:srgbClr val="FFFFFF"/>
                </a:solidFill>
                <a:cs typeface="Cordia New" pitchFamily="34" charset="-34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27784" y="1268760"/>
              <a:ext cx="2517356" cy="923330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ngsana New" pitchFamily="18" charset="-34"/>
                </a:rPr>
                <a:t>bear</a:t>
              </a:r>
            </a:p>
          </p:txBody>
        </p:sp>
      </p:grpSp>
      <p:grpSp>
        <p:nvGrpSpPr>
          <p:cNvPr id="65" name="Bear"/>
          <p:cNvGrpSpPr>
            <a:grpSpLocks/>
          </p:cNvGrpSpPr>
          <p:nvPr/>
        </p:nvGrpSpPr>
        <p:grpSpPr bwMode="auto">
          <a:xfrm>
            <a:off x="4572002" y="549283"/>
            <a:ext cx="1522413" cy="1412875"/>
            <a:chOff x="4572000" y="549275"/>
            <a:chExt cx="1523029" cy="1412875"/>
          </a:xfrm>
        </p:grpSpPr>
        <p:sp>
          <p:nvSpPr>
            <p:cNvPr id="11" name="Oval 10"/>
            <p:cNvSpPr/>
            <p:nvPr/>
          </p:nvSpPr>
          <p:spPr>
            <a:xfrm>
              <a:off x="4572000" y="549275"/>
              <a:ext cx="1440446" cy="1412875"/>
            </a:xfrm>
            <a:prstGeom prst="ellipse">
              <a:avLst/>
            </a:prstGeom>
            <a:blipFill dpi="0"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solidFill>
                  <a:srgbClr val="FFFFFF"/>
                </a:solidFill>
                <a:cs typeface="Cordia New" pitchFamily="34" charset="-34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89617" y="1196752"/>
              <a:ext cx="1505412" cy="523220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ngsana New" pitchFamily="18" charset="-34"/>
                </a:rPr>
                <a:t>dog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169519" y="2204902"/>
            <a:ext cx="2804999" cy="206210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u="sng" dirty="0">
                <a:ln w="11430"/>
                <a:blipFill dpi="0" rotWithShape="1">
                  <a:blip r:embed="rId2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ngsana New" pitchFamily="18" charset="-34"/>
              </a:rPr>
              <a:t>Animal Sounds</a:t>
            </a:r>
          </a:p>
          <a:p>
            <a:pPr algn="ctr">
              <a:defRPr/>
            </a:pPr>
            <a:r>
              <a:rPr lang="en-US" sz="3200" b="1" u="sng" dirty="0">
                <a:ln w="11430"/>
                <a:blipFill dpi="0" rotWithShape="1">
                  <a:blip r:embed="rId2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ngsana New" pitchFamily="18" charset="-34"/>
              </a:rPr>
              <a:t>Memory Game</a:t>
            </a:r>
            <a:r>
              <a:rPr lang="en-US" sz="3200" b="1" dirty="0">
                <a:ln w="11430"/>
                <a:blipFill dpi="0" rotWithShape="1">
                  <a:blip r:embed="rId2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ngsana New" pitchFamily="18" charset="-34"/>
              </a:rPr>
              <a:t/>
            </a:r>
            <a:br>
              <a:rPr lang="en-US" sz="3200" b="1" dirty="0">
                <a:ln w="11430"/>
                <a:blipFill dpi="0" rotWithShape="1">
                  <a:blip r:embed="rId2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ngsana New" pitchFamily="18" charset="-34"/>
              </a:rPr>
            </a:br>
            <a:r>
              <a:rPr lang="en-US" sz="3200" dirty="0">
                <a:ln w="11430"/>
                <a:blipFill dpi="0" rotWithShape="1">
                  <a:blip r:embed="rId2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ngsana New" pitchFamily="18" charset="-34"/>
              </a:rPr>
              <a:t>Match the</a:t>
            </a:r>
            <a:br>
              <a:rPr lang="en-US" sz="3200" dirty="0">
                <a:ln w="11430"/>
                <a:blipFill dpi="0" rotWithShape="1">
                  <a:blip r:embed="rId2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ngsana New" pitchFamily="18" charset="-34"/>
              </a:rPr>
            </a:br>
            <a:r>
              <a:rPr lang="en-US" sz="3200" dirty="0">
                <a:ln w="11430"/>
                <a:blipFill dpi="0" rotWithShape="1">
                  <a:blip r:embed="rId2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ngsana New" pitchFamily="18" charset="-34"/>
              </a:rPr>
              <a:t>Picture + Sound</a:t>
            </a:r>
          </a:p>
        </p:txBody>
      </p:sp>
      <p:grpSp>
        <p:nvGrpSpPr>
          <p:cNvPr id="66" name="Fox"/>
          <p:cNvGrpSpPr>
            <a:grpSpLocks/>
          </p:cNvGrpSpPr>
          <p:nvPr/>
        </p:nvGrpSpPr>
        <p:grpSpPr bwMode="auto">
          <a:xfrm>
            <a:off x="250827" y="1989138"/>
            <a:ext cx="1441450" cy="1439862"/>
            <a:chOff x="250825" y="1989138"/>
            <a:chExt cx="1441450" cy="1439862"/>
          </a:xfrm>
        </p:grpSpPr>
        <p:sp>
          <p:nvSpPr>
            <p:cNvPr id="3" name="Oval 2"/>
            <p:cNvSpPr/>
            <p:nvPr/>
          </p:nvSpPr>
          <p:spPr>
            <a:xfrm>
              <a:off x="250825" y="1989138"/>
              <a:ext cx="1441450" cy="1439862"/>
            </a:xfrm>
            <a:prstGeom prst="ellipse">
              <a:avLst/>
            </a:prstGeom>
            <a:blipFill dpi="0"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solidFill>
                  <a:srgbClr val="FFFFFF"/>
                </a:solidFill>
                <a:cs typeface="Cordia New" pitchFamily="34" charset="-34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724" y="2617748"/>
              <a:ext cx="1385956" cy="523220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28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ngsana New" pitchFamily="18" charset="-34"/>
                </a:rPr>
                <a:t>pig</a:t>
              </a:r>
            </a:p>
          </p:txBody>
        </p:sp>
      </p:grpSp>
      <p:grpSp>
        <p:nvGrpSpPr>
          <p:cNvPr id="67" name="Tiger"/>
          <p:cNvGrpSpPr>
            <a:grpSpLocks/>
          </p:cNvGrpSpPr>
          <p:nvPr/>
        </p:nvGrpSpPr>
        <p:grpSpPr bwMode="auto">
          <a:xfrm>
            <a:off x="1619251" y="1989146"/>
            <a:ext cx="1614488" cy="1584325"/>
            <a:chOff x="1619672" y="1989138"/>
            <a:chExt cx="1613520" cy="1583878"/>
          </a:xfrm>
        </p:grpSpPr>
        <p:sp>
          <p:nvSpPr>
            <p:cNvPr id="20" name="Oval 19"/>
            <p:cNvSpPr/>
            <p:nvPr/>
          </p:nvSpPr>
          <p:spPr>
            <a:xfrm>
              <a:off x="1692653" y="1989138"/>
              <a:ext cx="1439000" cy="1439456"/>
            </a:xfrm>
            <a:prstGeom prst="ellipse">
              <a:avLst/>
            </a:prstGeom>
            <a:blipFill dpi="0"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solidFill>
                  <a:srgbClr val="FFFFFF"/>
                </a:solidFill>
                <a:cs typeface="Cordia New" pitchFamily="34" charset="-34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19672" y="2649686"/>
              <a:ext cx="1613520" cy="923330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28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ngsana New" pitchFamily="18" charset="-34"/>
                </a:rPr>
                <a:t>sheep</a:t>
              </a:r>
            </a:p>
          </p:txBody>
        </p:sp>
      </p:grpSp>
      <p:grpSp>
        <p:nvGrpSpPr>
          <p:cNvPr id="1027" name="Chicken"/>
          <p:cNvGrpSpPr>
            <a:grpSpLocks/>
          </p:cNvGrpSpPr>
          <p:nvPr/>
        </p:nvGrpSpPr>
        <p:grpSpPr bwMode="auto">
          <a:xfrm>
            <a:off x="1547814" y="3429008"/>
            <a:ext cx="1803400" cy="1655763"/>
            <a:chOff x="1547664" y="3429000"/>
            <a:chExt cx="1803700" cy="1656184"/>
          </a:xfrm>
        </p:grpSpPr>
        <p:sp>
          <p:nvSpPr>
            <p:cNvPr id="31" name="Oval 30"/>
            <p:cNvSpPr/>
            <p:nvPr/>
          </p:nvSpPr>
          <p:spPr>
            <a:xfrm>
              <a:off x="1692150" y="3429000"/>
              <a:ext cx="1440103" cy="1440229"/>
            </a:xfrm>
            <a:prstGeom prst="ellipse">
              <a:avLst/>
            </a:prstGeom>
            <a:blipFill dpi="0"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solidFill>
                  <a:srgbClr val="FFFFFF"/>
                </a:solidFill>
                <a:cs typeface="Cordia New" pitchFamily="34" charset="-34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47664" y="4161854"/>
              <a:ext cx="1803700" cy="923330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28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ngsana New" pitchFamily="18" charset="-34"/>
                </a:rPr>
                <a:t>hen /</a:t>
              </a:r>
              <a:br>
                <a:rPr lang="en-US" sz="28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ngsana New" pitchFamily="18" charset="-34"/>
                </a:rPr>
              </a:br>
              <a:r>
                <a:rPr lang="en-US" sz="28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ngsana New" pitchFamily="18" charset="-34"/>
                </a:rPr>
                <a:t>chicken</a:t>
              </a:r>
            </a:p>
          </p:txBody>
        </p:sp>
      </p:grpSp>
      <p:grpSp>
        <p:nvGrpSpPr>
          <p:cNvPr id="1024" name="Hippo"/>
          <p:cNvGrpSpPr>
            <a:grpSpLocks/>
          </p:cNvGrpSpPr>
          <p:nvPr/>
        </p:nvGrpSpPr>
        <p:grpSpPr bwMode="auto">
          <a:xfrm>
            <a:off x="1692279" y="4875213"/>
            <a:ext cx="1439863" cy="1433512"/>
            <a:chOff x="1691680" y="4875213"/>
            <a:chExt cx="1440458" cy="1433512"/>
          </a:xfrm>
        </p:grpSpPr>
        <p:sp>
          <p:nvSpPr>
            <p:cNvPr id="46" name="Oval 45"/>
            <p:cNvSpPr/>
            <p:nvPr/>
          </p:nvSpPr>
          <p:spPr>
            <a:xfrm>
              <a:off x="1691680" y="4875213"/>
              <a:ext cx="1440458" cy="1433512"/>
            </a:xfrm>
            <a:prstGeom prst="ellipse">
              <a:avLst/>
            </a:prstGeom>
            <a:blipFill dpi="0"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solidFill>
                  <a:srgbClr val="FFFFFF"/>
                </a:solidFill>
                <a:cs typeface="Cordia New" pitchFamily="34" charset="-34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91680" y="5517232"/>
              <a:ext cx="1440160" cy="635298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28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ngsana New" pitchFamily="18" charset="-34"/>
                </a:rPr>
                <a:t>cat</a:t>
              </a:r>
            </a:p>
          </p:txBody>
        </p:sp>
      </p:grpSp>
      <p:grpSp>
        <p:nvGrpSpPr>
          <p:cNvPr id="95" name="Panda"/>
          <p:cNvGrpSpPr>
            <a:grpSpLocks/>
          </p:cNvGrpSpPr>
          <p:nvPr/>
        </p:nvGrpSpPr>
        <p:grpSpPr bwMode="auto">
          <a:xfrm>
            <a:off x="6002339" y="4875213"/>
            <a:ext cx="1449387" cy="1433512"/>
            <a:chOff x="6001605" y="4875213"/>
            <a:chExt cx="1450120" cy="1434107"/>
          </a:xfrm>
        </p:grpSpPr>
        <p:sp>
          <p:nvSpPr>
            <p:cNvPr id="53" name="Oval 52"/>
            <p:cNvSpPr/>
            <p:nvPr/>
          </p:nvSpPr>
          <p:spPr>
            <a:xfrm>
              <a:off x="6011135" y="4875213"/>
              <a:ext cx="1440590" cy="1434107"/>
            </a:xfrm>
            <a:prstGeom prst="ellipse">
              <a:avLst/>
            </a:prstGeom>
            <a:blipFill dpi="0"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solidFill>
                  <a:srgbClr val="FFFFFF"/>
                </a:solidFill>
                <a:cs typeface="Cordia New" pitchFamily="34" charset="-34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001605" y="5517232"/>
              <a:ext cx="1439863" cy="792088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28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ngsana New" pitchFamily="18" charset="-34"/>
                </a:rPr>
                <a:t>cow</a:t>
              </a:r>
            </a:p>
          </p:txBody>
        </p:sp>
      </p:grpSp>
      <p:sp>
        <p:nvSpPr>
          <p:cNvPr id="59" name="Rectangle 58"/>
          <p:cNvSpPr/>
          <p:nvPr/>
        </p:nvSpPr>
        <p:spPr>
          <a:xfrm>
            <a:off x="654983" y="-171400"/>
            <a:ext cx="74751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>
                <a:ln w="11430"/>
                <a:blipFill dpi="0" rotWithShape="1"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ngsana New" pitchFamily="18" charset="-34"/>
              </a:rPr>
              <a:t>A       B       C       D      E      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-95176" y="910499"/>
            <a:ext cx="41870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blipFill dpi="0" rotWithShape="1">
                  <a:blip r:embed="rId2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ngsana New" pitchFamily="18" charset="-34"/>
              </a:rPr>
              <a:t>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-95176" y="2350659"/>
            <a:ext cx="41870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blipFill dpi="0" rotWithShape="1">
                  <a:blip r:embed="rId2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ngsana New" pitchFamily="18" charset="-34"/>
              </a:rPr>
              <a:t>2</a:t>
            </a:r>
          </a:p>
        </p:txBody>
      </p:sp>
      <p:sp>
        <p:nvSpPr>
          <p:cNvPr id="62" name="Rectangle 61"/>
          <p:cNvSpPr/>
          <p:nvPr/>
        </p:nvSpPr>
        <p:spPr>
          <a:xfrm>
            <a:off x="-95176" y="3789048"/>
            <a:ext cx="41870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blipFill dpi="0" rotWithShape="1">
                  <a:blip r:embed="rId2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ngsana New" pitchFamily="18" charset="-34"/>
              </a:rPr>
              <a:t>3</a:t>
            </a:r>
          </a:p>
        </p:txBody>
      </p:sp>
      <p:sp>
        <p:nvSpPr>
          <p:cNvPr id="63" name="Rectangle 62"/>
          <p:cNvSpPr/>
          <p:nvPr/>
        </p:nvSpPr>
        <p:spPr>
          <a:xfrm>
            <a:off x="-95176" y="5230979"/>
            <a:ext cx="41870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blipFill dpi="0" rotWithShape="1">
                  <a:blip r:embed="rId2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ngsana New" pitchFamily="18" charset="-34"/>
              </a:rPr>
              <a:t>4</a:t>
            </a:r>
          </a:p>
        </p:txBody>
      </p:sp>
      <p:grpSp>
        <p:nvGrpSpPr>
          <p:cNvPr id="1025" name="Lion"/>
          <p:cNvGrpSpPr>
            <a:grpSpLocks/>
          </p:cNvGrpSpPr>
          <p:nvPr/>
        </p:nvGrpSpPr>
        <p:grpSpPr bwMode="auto">
          <a:xfrm>
            <a:off x="131767" y="3463925"/>
            <a:ext cx="1798637" cy="1512888"/>
            <a:chOff x="131228" y="3464578"/>
            <a:chExt cx="1798890" cy="1512168"/>
          </a:xfrm>
        </p:grpSpPr>
        <p:sp>
          <p:nvSpPr>
            <p:cNvPr id="70" name="Oval 69"/>
            <p:cNvSpPr/>
            <p:nvPr/>
          </p:nvSpPr>
          <p:spPr>
            <a:xfrm>
              <a:off x="250307" y="3464578"/>
              <a:ext cx="1449592" cy="1439178"/>
            </a:xfrm>
            <a:prstGeom prst="ellipse">
              <a:avLst/>
            </a:prstGeom>
            <a:blipFill dpi="0"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solidFill>
                  <a:srgbClr val="FFFFFF"/>
                </a:solidFill>
                <a:cs typeface="Cordia New" pitchFamily="34" charset="-34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31228" y="4053416"/>
              <a:ext cx="1798890" cy="923330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28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ngsana New" pitchFamily="18" charset="-34"/>
                </a:rPr>
                <a:t>duck</a:t>
              </a:r>
            </a:p>
          </p:txBody>
        </p:sp>
      </p:grpSp>
      <p:sp>
        <p:nvSpPr>
          <p:cNvPr id="93" name="Rectangle 92"/>
          <p:cNvSpPr/>
          <p:nvPr/>
        </p:nvSpPr>
        <p:spPr>
          <a:xfrm>
            <a:off x="250827" y="575039"/>
            <a:ext cx="1440160" cy="1440160"/>
          </a:xfrm>
          <a:prstGeom prst="rect">
            <a:avLst/>
          </a:prstGeom>
          <a:blipFill dpi="0"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rgbClr val="FFFFFF"/>
              </a:solidFill>
              <a:cs typeface="Cordia New" pitchFamily="34" charset="-34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729356" y="571460"/>
            <a:ext cx="1440160" cy="1440160"/>
          </a:xfrm>
          <a:prstGeom prst="rect">
            <a:avLst/>
          </a:prstGeom>
          <a:blipFill dpi="0"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rgbClr val="FFFFFF"/>
              </a:solidFill>
              <a:cs typeface="Cordia New" pitchFamily="34" charset="-34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174495" y="566287"/>
            <a:ext cx="1440160" cy="1584158"/>
          </a:xfrm>
          <a:prstGeom prst="rect">
            <a:avLst/>
          </a:prstGeom>
          <a:blipFill dpi="0"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rgbClr val="FFFFFF"/>
              </a:solidFill>
              <a:cs typeface="Cordia New" pitchFamily="34" charset="-34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598285" y="558235"/>
            <a:ext cx="1422543" cy="1584159"/>
          </a:xfrm>
          <a:prstGeom prst="rect">
            <a:avLst/>
          </a:prstGeom>
          <a:blipFill dpi="0"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rgbClr val="FFFFFF"/>
              </a:solidFill>
              <a:cs typeface="Cordia New" pitchFamily="34" charset="-34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001013" y="558236"/>
            <a:ext cx="1440159" cy="1602421"/>
          </a:xfrm>
          <a:prstGeom prst="rect">
            <a:avLst/>
          </a:prstGeom>
          <a:blipFill dpi="0"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rgbClr val="FFFFFF"/>
              </a:solidFill>
              <a:cs typeface="Cordia New" pitchFamily="34" charset="-34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288503" y="2011628"/>
            <a:ext cx="1440855" cy="1524967"/>
          </a:xfrm>
          <a:prstGeom prst="rect">
            <a:avLst/>
          </a:prstGeom>
          <a:blipFill dpi="0"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rgbClr val="FFFFFF"/>
              </a:solidFill>
              <a:cs typeface="Cordia New" pitchFamily="34" charset="-34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745856" y="2034481"/>
            <a:ext cx="1440160" cy="1439862"/>
          </a:xfrm>
          <a:prstGeom prst="rect">
            <a:avLst/>
          </a:prstGeom>
          <a:blipFill dpi="0"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rgbClr val="FFFFFF"/>
              </a:solidFill>
              <a:cs typeface="Cordia New" pitchFamily="34" charset="-34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6001606" y="2142387"/>
            <a:ext cx="1439565" cy="1439862"/>
          </a:xfrm>
          <a:prstGeom prst="rect">
            <a:avLst/>
          </a:prstGeom>
          <a:blipFill dpi="0"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rgbClr val="FFFFFF"/>
              </a:solidFill>
              <a:cs typeface="Cordia New" pitchFamily="34" charset="-34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50829" y="3536595"/>
            <a:ext cx="1495029" cy="1440159"/>
          </a:xfrm>
          <a:prstGeom prst="rect">
            <a:avLst/>
          </a:prstGeom>
          <a:blipFill dpi="0"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rgbClr val="FFFFFF"/>
              </a:solidFill>
              <a:cs typeface="Cordia New" pitchFamily="34" charset="-34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745856" y="3441774"/>
            <a:ext cx="1440160" cy="1440159"/>
          </a:xfrm>
          <a:prstGeom prst="rect">
            <a:avLst/>
          </a:prstGeom>
          <a:blipFill dpi="0"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rgbClr val="FFFFFF"/>
              </a:solidFill>
              <a:cs typeface="Cordia New" pitchFamily="34" charset="-34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250827" y="5012606"/>
            <a:ext cx="1440160" cy="1434319"/>
          </a:xfrm>
          <a:prstGeom prst="rect">
            <a:avLst/>
          </a:prstGeom>
          <a:blipFill dpi="0"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rgbClr val="FFFFFF"/>
              </a:solidFill>
              <a:cs typeface="Cordia New" pitchFamily="34" charset="-34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698828" y="4891940"/>
            <a:ext cx="1440160" cy="1588090"/>
          </a:xfrm>
          <a:prstGeom prst="rect">
            <a:avLst/>
          </a:prstGeom>
          <a:blipFill dpi="0"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rgbClr val="FFFFFF"/>
              </a:solidFill>
              <a:cs typeface="Cordia New" pitchFamily="34" charset="-34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3131841" y="5012606"/>
            <a:ext cx="1418632" cy="1506905"/>
          </a:xfrm>
          <a:prstGeom prst="rect">
            <a:avLst/>
          </a:prstGeom>
          <a:blipFill dpi="0"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rgbClr val="FFFFFF"/>
              </a:solidFill>
              <a:cs typeface="Cordia New" pitchFamily="34" charset="-34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4567211" y="5012598"/>
            <a:ext cx="1449447" cy="1518324"/>
          </a:xfrm>
          <a:prstGeom prst="rect">
            <a:avLst/>
          </a:prstGeom>
          <a:blipFill dpi="0"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rgbClr val="FFFFFF"/>
              </a:solidFill>
              <a:cs typeface="Cordia New" pitchFamily="34" charset="-34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016659" y="4904449"/>
            <a:ext cx="1450714" cy="1626481"/>
          </a:xfrm>
          <a:prstGeom prst="rect">
            <a:avLst/>
          </a:prstGeom>
          <a:blipFill dpi="0"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rgbClr val="FFFFFF"/>
              </a:solidFill>
              <a:cs typeface="Cordia New" pitchFamily="34" charset="-34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6011567" y="3565414"/>
            <a:ext cx="1440159" cy="1339035"/>
          </a:xfrm>
          <a:prstGeom prst="rect">
            <a:avLst/>
          </a:prstGeom>
          <a:blipFill dpi="0"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rgbClr val="FFFFFF"/>
              </a:solidFill>
              <a:cs typeface="Cordia New" pitchFamily="34" charset="-34"/>
            </a:endParaRPr>
          </a:p>
        </p:txBody>
      </p:sp>
      <p:pic>
        <p:nvPicPr>
          <p:cNvPr id="97352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9" y="4184658"/>
            <a:ext cx="9001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t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h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_va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i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_pa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_va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t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h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_pa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 nodeType="clickPar">
                      <p:stCondLst>
                        <p:cond delay="0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i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0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标注 2"/>
          <p:cNvSpPr/>
          <p:nvPr/>
        </p:nvSpPr>
        <p:spPr>
          <a:xfrm>
            <a:off x="120650" y="1914525"/>
            <a:ext cx="3455988" cy="2990850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Comic Sans MS" panose="030F0702030302020204" pitchFamily="66" charset="0"/>
              </a:rPr>
              <a:t>I hear a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		</a:t>
            </a:r>
          </a:p>
        </p:txBody>
      </p:sp>
      <p:sp>
        <p:nvSpPr>
          <p:cNvPr id="5" name="Cloud 4"/>
          <p:cNvSpPr/>
          <p:nvPr/>
        </p:nvSpPr>
        <p:spPr>
          <a:xfrm>
            <a:off x="611562" y="-14922"/>
            <a:ext cx="4374292" cy="2372497"/>
          </a:xfrm>
          <a:prstGeom prst="cloud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Animal do you hear? Game</a:t>
            </a:r>
          </a:p>
        </p:txBody>
      </p:sp>
      <p:sp>
        <p:nvSpPr>
          <p:cNvPr id="7" name="圆角矩形标注 3"/>
          <p:cNvSpPr/>
          <p:nvPr/>
        </p:nvSpPr>
        <p:spPr>
          <a:xfrm flipH="1">
            <a:off x="6024563" y="4905383"/>
            <a:ext cx="2743200" cy="593725"/>
          </a:xfrm>
          <a:prstGeom prst="wedgeRound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white"/>
                </a:solidFill>
                <a:latin typeface="Comic Sans MS" panose="030F0702030302020204" pitchFamily="66" charset="0"/>
              </a:rPr>
              <a:t>Yes / 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5" name="Cloud 24"/>
          <p:cNvSpPr/>
          <p:nvPr/>
        </p:nvSpPr>
        <p:spPr>
          <a:xfrm>
            <a:off x="4769709" y="26"/>
            <a:ext cx="4374292" cy="4905633"/>
          </a:xfrm>
          <a:prstGeom prst="cloud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1 frog =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2 dog =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3 cat =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4 lion =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5 duck =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6 cow =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7 monkey =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8 bee =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9 bird = </a:t>
            </a:r>
            <a:b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10 pig = </a:t>
            </a:r>
          </a:p>
        </p:txBody>
      </p:sp>
      <p:pic>
        <p:nvPicPr>
          <p:cNvPr id="98310" name="Picture 18" descr="Kết quả hình ảnh cho cat /clipar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1309696"/>
            <a:ext cx="25876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1" name="Picture 22" descr="Kết quả hình ảnh cho monkey/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6" y="2693988"/>
            <a:ext cx="215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2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9" y="1636713"/>
            <a:ext cx="24606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13" name="Imagem 5" descr="FARM_DOG3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90" y="1016000"/>
            <a:ext cx="214312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4" name="Imagem 5" descr="PIG1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3717929"/>
            <a:ext cx="27781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7" y="5548313"/>
            <a:ext cx="122237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6" name="Picture 4" descr="Image result for fro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7" y="620713"/>
            <a:ext cx="30797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7" name="Picture 6" descr="Image result for be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2909896"/>
            <a:ext cx="26511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8" name="Picture 10" descr="Image result for bir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4" y="3282958"/>
            <a:ext cx="2968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http://clipartist.info/SVG/CLIPARTIST.ORG/CARTOON/cartoon_cow-229px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88113" y="2357446"/>
            <a:ext cx="209550" cy="23653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14 Grupo"/>
          <p:cNvGrpSpPr/>
          <p:nvPr/>
        </p:nvGrpSpPr>
        <p:grpSpPr>
          <a:xfrm>
            <a:off x="6565954" y="2042435"/>
            <a:ext cx="191354" cy="198874"/>
            <a:chOff x="2360574" y="4869160"/>
            <a:chExt cx="1074718" cy="135275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3" name="3 Lágrima"/>
            <p:cNvSpPr/>
            <p:nvPr/>
          </p:nvSpPr>
          <p:spPr>
            <a:xfrm>
              <a:off x="3224207" y="5294972"/>
              <a:ext cx="211085" cy="222260"/>
            </a:xfrm>
            <a:custGeom>
              <a:avLst/>
              <a:gdLst>
                <a:gd name="connsiteX0" fmla="*/ 0 w 182509"/>
                <a:gd name="connsiteY0" fmla="*/ 111164 h 222327"/>
                <a:gd name="connsiteX1" fmla="*/ 91255 w 182509"/>
                <a:gd name="connsiteY1" fmla="*/ 0 h 222327"/>
                <a:gd name="connsiteX2" fmla="*/ 211084 w 182509"/>
                <a:gd name="connsiteY2" fmla="*/ -34810 h 222327"/>
                <a:gd name="connsiteX3" fmla="*/ 182509 w 182509"/>
                <a:gd name="connsiteY3" fmla="*/ 111164 h 222327"/>
                <a:gd name="connsiteX4" fmla="*/ 91254 w 182509"/>
                <a:gd name="connsiteY4" fmla="*/ 222328 h 222327"/>
                <a:gd name="connsiteX5" fmla="*/ -1 w 182509"/>
                <a:gd name="connsiteY5" fmla="*/ 111164 h 222327"/>
                <a:gd name="connsiteX6" fmla="*/ 0 w 182509"/>
                <a:gd name="connsiteY6" fmla="*/ 111164 h 222327"/>
                <a:gd name="connsiteX0" fmla="*/ 1 w 211085"/>
                <a:gd name="connsiteY0" fmla="*/ 145974 h 257138"/>
                <a:gd name="connsiteX1" fmla="*/ 91256 w 211085"/>
                <a:gd name="connsiteY1" fmla="*/ 34810 h 257138"/>
                <a:gd name="connsiteX2" fmla="*/ 211085 w 211085"/>
                <a:gd name="connsiteY2" fmla="*/ 0 h 257138"/>
                <a:gd name="connsiteX3" fmla="*/ 182510 w 211085"/>
                <a:gd name="connsiteY3" fmla="*/ 145974 h 257138"/>
                <a:gd name="connsiteX4" fmla="*/ 91255 w 211085"/>
                <a:gd name="connsiteY4" fmla="*/ 257138 h 257138"/>
                <a:gd name="connsiteX5" fmla="*/ 0 w 211085"/>
                <a:gd name="connsiteY5" fmla="*/ 145974 h 257138"/>
                <a:gd name="connsiteX6" fmla="*/ 1 w 211085"/>
                <a:gd name="connsiteY6" fmla="*/ 145974 h 257138"/>
                <a:gd name="connsiteX0" fmla="*/ 1 w 211085"/>
                <a:gd name="connsiteY0" fmla="*/ 145974 h 257138"/>
                <a:gd name="connsiteX1" fmla="*/ 91256 w 211085"/>
                <a:gd name="connsiteY1" fmla="*/ 34810 h 257138"/>
                <a:gd name="connsiteX2" fmla="*/ 211085 w 211085"/>
                <a:gd name="connsiteY2" fmla="*/ 0 h 257138"/>
                <a:gd name="connsiteX3" fmla="*/ 182510 w 211085"/>
                <a:gd name="connsiteY3" fmla="*/ 145974 h 257138"/>
                <a:gd name="connsiteX4" fmla="*/ 91255 w 211085"/>
                <a:gd name="connsiteY4" fmla="*/ 257138 h 257138"/>
                <a:gd name="connsiteX5" fmla="*/ 0 w 211085"/>
                <a:gd name="connsiteY5" fmla="*/ 145974 h 257138"/>
                <a:gd name="connsiteX6" fmla="*/ 1 w 211085"/>
                <a:gd name="connsiteY6" fmla="*/ 145974 h 257138"/>
                <a:gd name="connsiteX0" fmla="*/ 1 w 211085"/>
                <a:gd name="connsiteY0" fmla="*/ 145974 h 222260"/>
                <a:gd name="connsiteX1" fmla="*/ 91256 w 211085"/>
                <a:gd name="connsiteY1" fmla="*/ 34810 h 222260"/>
                <a:gd name="connsiteX2" fmla="*/ 211085 w 211085"/>
                <a:gd name="connsiteY2" fmla="*/ 0 h 222260"/>
                <a:gd name="connsiteX3" fmla="*/ 182510 w 211085"/>
                <a:gd name="connsiteY3" fmla="*/ 145974 h 222260"/>
                <a:gd name="connsiteX4" fmla="*/ 66800 w 211085"/>
                <a:gd name="connsiteY4" fmla="*/ 222260 h 222260"/>
                <a:gd name="connsiteX5" fmla="*/ 0 w 211085"/>
                <a:gd name="connsiteY5" fmla="*/ 145974 h 222260"/>
                <a:gd name="connsiteX6" fmla="*/ 1 w 211085"/>
                <a:gd name="connsiteY6" fmla="*/ 145974 h 222260"/>
                <a:gd name="connsiteX0" fmla="*/ 1 w 211085"/>
                <a:gd name="connsiteY0" fmla="*/ 145974 h 222260"/>
                <a:gd name="connsiteX1" fmla="*/ 91256 w 211085"/>
                <a:gd name="connsiteY1" fmla="*/ 34810 h 222260"/>
                <a:gd name="connsiteX2" fmla="*/ 211085 w 211085"/>
                <a:gd name="connsiteY2" fmla="*/ 0 h 222260"/>
                <a:gd name="connsiteX3" fmla="*/ 200150 w 211085"/>
                <a:gd name="connsiteY3" fmla="*/ 167421 h 222260"/>
                <a:gd name="connsiteX4" fmla="*/ 66800 w 211085"/>
                <a:gd name="connsiteY4" fmla="*/ 222260 h 222260"/>
                <a:gd name="connsiteX5" fmla="*/ 0 w 211085"/>
                <a:gd name="connsiteY5" fmla="*/ 145974 h 222260"/>
                <a:gd name="connsiteX6" fmla="*/ 1 w 211085"/>
                <a:gd name="connsiteY6" fmla="*/ 145974 h 22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085" h="222260">
                  <a:moveTo>
                    <a:pt x="1" y="145974"/>
                  </a:moveTo>
                  <a:cubicBezTo>
                    <a:pt x="1" y="84580"/>
                    <a:pt x="40857" y="34810"/>
                    <a:pt x="91256" y="34810"/>
                  </a:cubicBezTo>
                  <a:cubicBezTo>
                    <a:pt x="131199" y="34810"/>
                    <a:pt x="171142" y="23207"/>
                    <a:pt x="211085" y="0"/>
                  </a:cubicBezTo>
                  <a:cubicBezTo>
                    <a:pt x="192035" y="48658"/>
                    <a:pt x="224197" y="130378"/>
                    <a:pt x="200150" y="167421"/>
                  </a:cubicBezTo>
                  <a:cubicBezTo>
                    <a:pt x="176103" y="204464"/>
                    <a:pt x="117199" y="222260"/>
                    <a:pt x="66800" y="222260"/>
                  </a:cubicBezTo>
                  <a:cubicBezTo>
                    <a:pt x="16401" y="222260"/>
                    <a:pt x="0" y="207368"/>
                    <a:pt x="0" y="145974"/>
                  </a:cubicBezTo>
                  <a:lnTo>
                    <a:pt x="1" y="145974"/>
                  </a:lnTo>
                  <a:close/>
                </a:path>
              </a:pathLst>
            </a:custGeom>
            <a:solidFill>
              <a:srgbClr val="FFFF00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60574" y="4869160"/>
              <a:ext cx="963786" cy="135275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9 Grupo"/>
          <p:cNvGrpSpPr>
            <a:grpSpLocks/>
          </p:cNvGrpSpPr>
          <p:nvPr/>
        </p:nvGrpSpPr>
        <p:grpSpPr bwMode="auto">
          <a:xfrm>
            <a:off x="5019675" y="2079625"/>
            <a:ext cx="3214688" cy="3944938"/>
            <a:chOff x="1354080" y="1370685"/>
            <a:chExt cx="3793984" cy="4202182"/>
          </a:xfrm>
        </p:grpSpPr>
        <p:sp>
          <p:nvSpPr>
            <p:cNvPr id="12" name="11 Forma libre"/>
            <p:cNvSpPr/>
            <p:nvPr/>
          </p:nvSpPr>
          <p:spPr>
            <a:xfrm rot="602707">
              <a:off x="1354080" y="2921350"/>
              <a:ext cx="702590" cy="1422146"/>
            </a:xfrm>
            <a:custGeom>
              <a:avLst/>
              <a:gdLst>
                <a:gd name="connsiteX0" fmla="*/ 703362 w 703362"/>
                <a:gd name="connsiteY0" fmla="*/ 292100 h 1422410"/>
                <a:gd name="connsiteX1" fmla="*/ 589062 w 703362"/>
                <a:gd name="connsiteY1" fmla="*/ 266700 h 1422410"/>
                <a:gd name="connsiteX2" fmla="*/ 512862 w 703362"/>
                <a:gd name="connsiteY2" fmla="*/ 127000 h 1422410"/>
                <a:gd name="connsiteX3" fmla="*/ 360462 w 703362"/>
                <a:gd name="connsiteY3" fmla="*/ 0 h 1422410"/>
                <a:gd name="connsiteX4" fmla="*/ 131862 w 703362"/>
                <a:gd name="connsiteY4" fmla="*/ 76200 h 1422410"/>
                <a:gd name="connsiteX5" fmla="*/ 4862 w 703362"/>
                <a:gd name="connsiteY5" fmla="*/ 355600 h 1422410"/>
                <a:gd name="connsiteX6" fmla="*/ 55662 w 703362"/>
                <a:gd name="connsiteY6" fmla="*/ 673100 h 1422410"/>
                <a:gd name="connsiteX7" fmla="*/ 322362 w 703362"/>
                <a:gd name="connsiteY7" fmla="*/ 1016000 h 1422410"/>
                <a:gd name="connsiteX8" fmla="*/ 335062 w 703362"/>
                <a:gd name="connsiteY8" fmla="*/ 1193800 h 1422410"/>
                <a:gd name="connsiteX9" fmla="*/ 258862 w 703362"/>
                <a:gd name="connsiteY9" fmla="*/ 1219200 h 1422410"/>
                <a:gd name="connsiteX10" fmla="*/ 169962 w 703362"/>
                <a:gd name="connsiteY10" fmla="*/ 1193800 h 1422410"/>
                <a:gd name="connsiteX11" fmla="*/ 246162 w 703362"/>
                <a:gd name="connsiteY11" fmla="*/ 1384300 h 1422410"/>
                <a:gd name="connsiteX12" fmla="*/ 487462 w 703362"/>
                <a:gd name="connsiteY12" fmla="*/ 1409700 h 1422410"/>
                <a:gd name="connsiteX13" fmla="*/ 665262 w 703362"/>
                <a:gd name="connsiteY13" fmla="*/ 1231900 h 1422410"/>
                <a:gd name="connsiteX14" fmla="*/ 665262 w 703362"/>
                <a:gd name="connsiteY14" fmla="*/ 850900 h 1422410"/>
                <a:gd name="connsiteX15" fmla="*/ 398562 w 703362"/>
                <a:gd name="connsiteY15" fmla="*/ 520700 h 1422410"/>
                <a:gd name="connsiteX16" fmla="*/ 309662 w 703362"/>
                <a:gd name="connsiteY16" fmla="*/ 368300 h 1422410"/>
                <a:gd name="connsiteX17" fmla="*/ 335062 w 703362"/>
                <a:gd name="connsiteY17" fmla="*/ 241300 h 1422410"/>
                <a:gd name="connsiteX18" fmla="*/ 411262 w 703362"/>
                <a:gd name="connsiteY18" fmla="*/ 241300 h 1422410"/>
                <a:gd name="connsiteX19" fmla="*/ 487462 w 703362"/>
                <a:gd name="connsiteY19" fmla="*/ 317500 h 1422410"/>
                <a:gd name="connsiteX20" fmla="*/ 576362 w 703362"/>
                <a:gd name="connsiteY20" fmla="*/ 368300 h 1422410"/>
                <a:gd name="connsiteX21" fmla="*/ 665262 w 703362"/>
                <a:gd name="connsiteY21" fmla="*/ 355600 h 1422410"/>
                <a:gd name="connsiteX0" fmla="*/ 703362 w 703362"/>
                <a:gd name="connsiteY0" fmla="*/ 292584 h 1422894"/>
                <a:gd name="connsiteX1" fmla="*/ 589062 w 703362"/>
                <a:gd name="connsiteY1" fmla="*/ 267184 h 1422894"/>
                <a:gd name="connsiteX2" fmla="*/ 531384 w 703362"/>
                <a:gd name="connsiteY2" fmla="*/ 100987 h 1422894"/>
                <a:gd name="connsiteX3" fmla="*/ 360462 w 703362"/>
                <a:gd name="connsiteY3" fmla="*/ 484 h 1422894"/>
                <a:gd name="connsiteX4" fmla="*/ 131862 w 703362"/>
                <a:gd name="connsiteY4" fmla="*/ 76684 h 1422894"/>
                <a:gd name="connsiteX5" fmla="*/ 4862 w 703362"/>
                <a:gd name="connsiteY5" fmla="*/ 356084 h 1422894"/>
                <a:gd name="connsiteX6" fmla="*/ 55662 w 703362"/>
                <a:gd name="connsiteY6" fmla="*/ 673584 h 1422894"/>
                <a:gd name="connsiteX7" fmla="*/ 322362 w 703362"/>
                <a:gd name="connsiteY7" fmla="*/ 1016484 h 1422894"/>
                <a:gd name="connsiteX8" fmla="*/ 335062 w 703362"/>
                <a:gd name="connsiteY8" fmla="*/ 1194284 h 1422894"/>
                <a:gd name="connsiteX9" fmla="*/ 258862 w 703362"/>
                <a:gd name="connsiteY9" fmla="*/ 1219684 h 1422894"/>
                <a:gd name="connsiteX10" fmla="*/ 169962 w 703362"/>
                <a:gd name="connsiteY10" fmla="*/ 1194284 h 1422894"/>
                <a:gd name="connsiteX11" fmla="*/ 246162 w 703362"/>
                <a:gd name="connsiteY11" fmla="*/ 1384784 h 1422894"/>
                <a:gd name="connsiteX12" fmla="*/ 487462 w 703362"/>
                <a:gd name="connsiteY12" fmla="*/ 1410184 h 1422894"/>
                <a:gd name="connsiteX13" fmla="*/ 665262 w 703362"/>
                <a:gd name="connsiteY13" fmla="*/ 1232384 h 1422894"/>
                <a:gd name="connsiteX14" fmla="*/ 665262 w 703362"/>
                <a:gd name="connsiteY14" fmla="*/ 851384 h 1422894"/>
                <a:gd name="connsiteX15" fmla="*/ 398562 w 703362"/>
                <a:gd name="connsiteY15" fmla="*/ 521184 h 1422894"/>
                <a:gd name="connsiteX16" fmla="*/ 309662 w 703362"/>
                <a:gd name="connsiteY16" fmla="*/ 368784 h 1422894"/>
                <a:gd name="connsiteX17" fmla="*/ 335062 w 703362"/>
                <a:gd name="connsiteY17" fmla="*/ 241784 h 1422894"/>
                <a:gd name="connsiteX18" fmla="*/ 411262 w 703362"/>
                <a:gd name="connsiteY18" fmla="*/ 241784 h 1422894"/>
                <a:gd name="connsiteX19" fmla="*/ 487462 w 703362"/>
                <a:gd name="connsiteY19" fmla="*/ 317984 h 1422894"/>
                <a:gd name="connsiteX20" fmla="*/ 576362 w 703362"/>
                <a:gd name="connsiteY20" fmla="*/ 368784 h 1422894"/>
                <a:gd name="connsiteX21" fmla="*/ 665262 w 703362"/>
                <a:gd name="connsiteY21" fmla="*/ 356084 h 142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3362" h="1422894">
                  <a:moveTo>
                    <a:pt x="703362" y="292584"/>
                  </a:moveTo>
                  <a:cubicBezTo>
                    <a:pt x="662087" y="293642"/>
                    <a:pt x="617725" y="299117"/>
                    <a:pt x="589062" y="267184"/>
                  </a:cubicBezTo>
                  <a:cubicBezTo>
                    <a:pt x="560399" y="235251"/>
                    <a:pt x="569484" y="145437"/>
                    <a:pt x="531384" y="100987"/>
                  </a:cubicBezTo>
                  <a:cubicBezTo>
                    <a:pt x="493284" y="56537"/>
                    <a:pt x="427049" y="4535"/>
                    <a:pt x="360462" y="484"/>
                  </a:cubicBezTo>
                  <a:cubicBezTo>
                    <a:pt x="293875" y="-3567"/>
                    <a:pt x="191129" y="17417"/>
                    <a:pt x="131862" y="76684"/>
                  </a:cubicBezTo>
                  <a:cubicBezTo>
                    <a:pt x="72595" y="135951"/>
                    <a:pt x="17562" y="256601"/>
                    <a:pt x="4862" y="356084"/>
                  </a:cubicBezTo>
                  <a:cubicBezTo>
                    <a:pt x="-7838" y="455567"/>
                    <a:pt x="2745" y="563517"/>
                    <a:pt x="55662" y="673584"/>
                  </a:cubicBezTo>
                  <a:cubicBezTo>
                    <a:pt x="108579" y="783651"/>
                    <a:pt x="275795" y="929701"/>
                    <a:pt x="322362" y="1016484"/>
                  </a:cubicBezTo>
                  <a:cubicBezTo>
                    <a:pt x="368929" y="1103267"/>
                    <a:pt x="345645" y="1160417"/>
                    <a:pt x="335062" y="1194284"/>
                  </a:cubicBezTo>
                  <a:cubicBezTo>
                    <a:pt x="324479" y="1228151"/>
                    <a:pt x="286379" y="1219684"/>
                    <a:pt x="258862" y="1219684"/>
                  </a:cubicBezTo>
                  <a:cubicBezTo>
                    <a:pt x="231345" y="1219684"/>
                    <a:pt x="172079" y="1166767"/>
                    <a:pt x="169962" y="1194284"/>
                  </a:cubicBezTo>
                  <a:cubicBezTo>
                    <a:pt x="167845" y="1221801"/>
                    <a:pt x="193245" y="1348801"/>
                    <a:pt x="246162" y="1384784"/>
                  </a:cubicBezTo>
                  <a:cubicBezTo>
                    <a:pt x="299079" y="1420767"/>
                    <a:pt x="417612" y="1435584"/>
                    <a:pt x="487462" y="1410184"/>
                  </a:cubicBezTo>
                  <a:cubicBezTo>
                    <a:pt x="557312" y="1384784"/>
                    <a:pt x="635629" y="1325517"/>
                    <a:pt x="665262" y="1232384"/>
                  </a:cubicBezTo>
                  <a:cubicBezTo>
                    <a:pt x="694895" y="1139251"/>
                    <a:pt x="709712" y="969917"/>
                    <a:pt x="665262" y="851384"/>
                  </a:cubicBezTo>
                  <a:cubicBezTo>
                    <a:pt x="620812" y="732851"/>
                    <a:pt x="457829" y="601617"/>
                    <a:pt x="398562" y="521184"/>
                  </a:cubicBezTo>
                  <a:cubicBezTo>
                    <a:pt x="339295" y="440751"/>
                    <a:pt x="320245" y="415351"/>
                    <a:pt x="309662" y="368784"/>
                  </a:cubicBezTo>
                  <a:cubicBezTo>
                    <a:pt x="299079" y="322217"/>
                    <a:pt x="318129" y="262951"/>
                    <a:pt x="335062" y="241784"/>
                  </a:cubicBezTo>
                  <a:cubicBezTo>
                    <a:pt x="351995" y="220617"/>
                    <a:pt x="385862" y="229084"/>
                    <a:pt x="411262" y="241784"/>
                  </a:cubicBezTo>
                  <a:cubicBezTo>
                    <a:pt x="436662" y="254484"/>
                    <a:pt x="459945" y="296817"/>
                    <a:pt x="487462" y="317984"/>
                  </a:cubicBezTo>
                  <a:cubicBezTo>
                    <a:pt x="514979" y="339151"/>
                    <a:pt x="546729" y="362434"/>
                    <a:pt x="576362" y="368784"/>
                  </a:cubicBezTo>
                  <a:cubicBezTo>
                    <a:pt x="605995" y="375134"/>
                    <a:pt x="635628" y="365609"/>
                    <a:pt x="665262" y="356084"/>
                  </a:cubicBezTo>
                </a:path>
              </a:pathLst>
            </a:custGeom>
            <a:solidFill>
              <a:srgbClr val="663300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13" name="Picture 8" descr="Horse Animal 555px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91323" y="1370685"/>
              <a:ext cx="3456741" cy="420218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6 CuadroTexto"/>
          <p:cNvSpPr txBox="1"/>
          <p:nvPr/>
        </p:nvSpPr>
        <p:spPr>
          <a:xfrm>
            <a:off x="2536556" y="1934869"/>
            <a:ext cx="2618223" cy="1298377"/>
          </a:xfrm>
          <a:prstGeom prst="wedgeEllipseCallout">
            <a:avLst>
              <a:gd name="adj1" fmla="val -31602"/>
              <a:gd name="adj2" fmla="val 8551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101600">
              <a:schemeClr val="tx1">
                <a:alpha val="2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dirty="0" err="1">
                <a:solidFill>
                  <a:prstClr val="black"/>
                </a:solidFill>
                <a:latin typeface="Comic Sans MS" panose="030F0702030302020204" pitchFamily="66" charset="0"/>
                <a:cs typeface="+mn-cs"/>
              </a:rPr>
              <a:t>moo</a:t>
            </a:r>
            <a:endParaRPr lang="es-ES" sz="8000" dirty="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480119" y="898795"/>
            <a:ext cx="1549857" cy="1558052"/>
          </a:xfrm>
          <a:prstGeom prst="wedgeEllipseCallout">
            <a:avLst>
              <a:gd name="adj1" fmla="val -31602"/>
              <a:gd name="adj2" fmla="val 8551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127000">
              <a:schemeClr val="tx1">
                <a:alpha val="2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6600" b="1" dirty="0">
                <a:solidFill>
                  <a:prstClr val="black"/>
                </a:solidFill>
                <a:latin typeface="Comic Sans MS" panose="030F0702030302020204" pitchFamily="66" charset="0"/>
                <a:cs typeface="+mn-cs"/>
              </a:rPr>
              <a:t>?</a:t>
            </a:r>
            <a:endParaRPr lang="es-ES" sz="9600" b="1" dirty="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66569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63583"/>
            <a:ext cx="56753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4 Grupo"/>
          <p:cNvGrpSpPr>
            <a:grpSpLocks/>
          </p:cNvGrpSpPr>
          <p:nvPr/>
        </p:nvGrpSpPr>
        <p:grpSpPr bwMode="auto">
          <a:xfrm>
            <a:off x="6227767" y="3227388"/>
            <a:ext cx="396875" cy="488950"/>
            <a:chOff x="6228184" y="3227907"/>
            <a:chExt cx="395889" cy="489125"/>
          </a:xfrm>
        </p:grpSpPr>
        <p:sp>
          <p:nvSpPr>
            <p:cNvPr id="18" name="17 Elipse"/>
            <p:cNvSpPr/>
            <p:nvPr/>
          </p:nvSpPr>
          <p:spPr>
            <a:xfrm>
              <a:off x="6301028" y="3227907"/>
              <a:ext cx="323045" cy="489125"/>
            </a:xfrm>
            <a:prstGeom prst="ellipse">
              <a:avLst/>
            </a:prstGeom>
            <a:solidFill>
              <a:schemeClr val="bg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9" name="18 Elipse"/>
            <p:cNvSpPr/>
            <p:nvPr/>
          </p:nvSpPr>
          <p:spPr>
            <a:xfrm>
              <a:off x="6228184" y="3486762"/>
              <a:ext cx="156772" cy="1588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5 Grupo"/>
          <p:cNvGrpSpPr>
            <a:grpSpLocks/>
          </p:cNvGrpSpPr>
          <p:nvPr/>
        </p:nvGrpSpPr>
        <p:grpSpPr bwMode="auto">
          <a:xfrm>
            <a:off x="6875467" y="3224213"/>
            <a:ext cx="358775" cy="488950"/>
            <a:chOff x="6876256" y="3223777"/>
            <a:chExt cx="358562" cy="489125"/>
          </a:xfrm>
        </p:grpSpPr>
        <p:sp>
          <p:nvSpPr>
            <p:cNvPr id="21" name="20 Elipse"/>
            <p:cNvSpPr/>
            <p:nvPr/>
          </p:nvSpPr>
          <p:spPr>
            <a:xfrm>
              <a:off x="6876256" y="3223777"/>
              <a:ext cx="358562" cy="489125"/>
            </a:xfrm>
            <a:prstGeom prst="ellipse">
              <a:avLst/>
            </a:prstGeom>
            <a:solidFill>
              <a:schemeClr val="bg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2" name="21 Elipse"/>
            <p:cNvSpPr/>
            <p:nvPr/>
          </p:nvSpPr>
          <p:spPr>
            <a:xfrm>
              <a:off x="6876256" y="3487396"/>
              <a:ext cx="157069" cy="1572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01775" y="3244850"/>
            <a:ext cx="1857375" cy="24511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088" y="5373696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811213" y="509588"/>
            <a:ext cx="419258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I </a:t>
            </a: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hear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 a </a:t>
            </a: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lion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851920" y="925272"/>
            <a:ext cx="4681092" cy="2034123"/>
          </a:xfrm>
          <a:prstGeom prst="wedgeEllipseCallout">
            <a:avLst>
              <a:gd name="adj1" fmla="val -42695"/>
              <a:gd name="adj2" fmla="val 6678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127000">
              <a:schemeClr val="tx1">
                <a:alpha val="2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8800" b="1" dirty="0" err="1">
                <a:solidFill>
                  <a:srgbClr val="006600"/>
                </a:solidFill>
                <a:latin typeface="Calibri"/>
                <a:cs typeface="+mn-cs"/>
              </a:rPr>
              <a:t>roar</a:t>
            </a:r>
            <a:endParaRPr lang="es-ES" sz="8800" b="1" dirty="0">
              <a:solidFill>
                <a:srgbClr val="006600"/>
              </a:solidFill>
              <a:latin typeface="Calibri"/>
              <a:cs typeface="+mn-cs"/>
            </a:endParaRPr>
          </a:p>
        </p:txBody>
      </p:sp>
      <p:pic>
        <p:nvPicPr>
          <p:cNvPr id="6" name="Picture 2" descr="http://clipartist.net/links/clipartist.net/lion_studiofibonacc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7" y="1412875"/>
            <a:ext cx="2955925" cy="46085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088" y="5373696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_l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811217" y="509588"/>
            <a:ext cx="440848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I </a:t>
            </a: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hear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 a </a:t>
            </a: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sheep</a:t>
            </a:r>
            <a:endParaRPr lang="es-ES_tradnl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pic>
        <p:nvPicPr>
          <p:cNvPr id="6" name="Picture 4" descr="http://clipartist.info/SVG/CLIPARTIST.ORG/CARTOON/cartoon_sheep_animal-229px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2146300"/>
            <a:ext cx="3810000" cy="39608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283968" y="925272"/>
            <a:ext cx="4249044" cy="2034123"/>
          </a:xfrm>
          <a:prstGeom prst="wedgeEllipseCallout">
            <a:avLst>
              <a:gd name="adj1" fmla="val -42695"/>
              <a:gd name="adj2" fmla="val 6678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127000">
              <a:schemeClr val="tx1">
                <a:alpha val="2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8800" b="1" dirty="0" err="1">
                <a:solidFill>
                  <a:srgbClr val="006600"/>
                </a:solidFill>
                <a:latin typeface="Calibri"/>
                <a:cs typeface="+mn-cs"/>
              </a:rPr>
              <a:t>baa</a:t>
            </a:r>
            <a:endParaRPr lang="es-ES" sz="8800" b="1" dirty="0">
              <a:solidFill>
                <a:srgbClr val="006600"/>
              </a:solidFill>
              <a:latin typeface="Calibri"/>
              <a:cs typeface="+mn-cs"/>
            </a:endParaRPr>
          </a:p>
        </p:txBody>
      </p:sp>
      <p:pic>
        <p:nvPicPr>
          <p:cNvPr id="9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088" y="5373696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_ovej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811213" y="509588"/>
            <a:ext cx="39052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I </a:t>
            </a: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hear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 a </a:t>
            </a: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hen</a:t>
            </a:r>
            <a:endParaRPr lang="es-ES_tradnl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851920" y="925272"/>
            <a:ext cx="4681092" cy="2034123"/>
          </a:xfrm>
          <a:prstGeom prst="wedgeEllipseCallout">
            <a:avLst>
              <a:gd name="adj1" fmla="val -42695"/>
              <a:gd name="adj2" fmla="val 6678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127000">
              <a:schemeClr val="tx1">
                <a:alpha val="2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8800" b="1" dirty="0" err="1">
                <a:solidFill>
                  <a:srgbClr val="006600"/>
                </a:solidFill>
                <a:latin typeface="Calibri"/>
                <a:cs typeface="+mn-cs"/>
              </a:rPr>
              <a:t>cluck</a:t>
            </a:r>
            <a:endParaRPr lang="es-ES" sz="8800" b="1" dirty="0">
              <a:solidFill>
                <a:srgbClr val="006600"/>
              </a:solidFill>
              <a:latin typeface="Calibri"/>
              <a:cs typeface="+mn-cs"/>
            </a:endParaRP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76376" y="2030414"/>
            <a:ext cx="3024188" cy="39909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088" y="5373696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_galli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811213" y="509588"/>
            <a:ext cx="34734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I </a:t>
            </a: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hear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 a </a:t>
            </a: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dog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851920" y="925272"/>
            <a:ext cx="4681092" cy="2034123"/>
          </a:xfrm>
          <a:prstGeom prst="wedgeEllipseCallout">
            <a:avLst>
              <a:gd name="adj1" fmla="val -42695"/>
              <a:gd name="adj2" fmla="val 6678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127000">
              <a:schemeClr val="tx1">
                <a:alpha val="2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8800" b="1" dirty="0" err="1">
                <a:solidFill>
                  <a:srgbClr val="006600"/>
                </a:solidFill>
                <a:latin typeface="Calibri"/>
                <a:cs typeface="+mn-cs"/>
              </a:rPr>
              <a:t>woof</a:t>
            </a:r>
            <a:endParaRPr lang="es-ES" sz="8800" b="1" dirty="0">
              <a:solidFill>
                <a:srgbClr val="006600"/>
              </a:solidFill>
              <a:latin typeface="Calibri"/>
              <a:cs typeface="+mn-cs"/>
            </a:endParaRPr>
          </a:p>
        </p:txBody>
      </p:sp>
      <p:pic>
        <p:nvPicPr>
          <p:cNvPr id="6" name="Picture 4" descr="http://clipartist.info/SVG/CLIPARTIST.ORG/CARTOON/cartoon_dog_animal-229px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7104" y="1844683"/>
            <a:ext cx="3357563" cy="4500563"/>
          </a:xfrm>
          <a:prstGeom prst="rect">
            <a:avLst/>
          </a:prstGeom>
          <a:noFill/>
          <a:effectLst>
            <a:outerShdw blurRad="76200" dist="330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088" y="5373696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_per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811213" y="509588"/>
            <a:ext cx="34734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I </a:t>
            </a: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hear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 a </a:t>
            </a: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cat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851920" y="925272"/>
            <a:ext cx="4681092" cy="2034123"/>
          </a:xfrm>
          <a:prstGeom prst="wedgeEllipseCallout">
            <a:avLst>
              <a:gd name="adj1" fmla="val -42695"/>
              <a:gd name="adj2" fmla="val 6678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127000">
              <a:schemeClr val="tx1">
                <a:alpha val="2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8800" b="1" dirty="0" err="1">
                <a:solidFill>
                  <a:srgbClr val="006600"/>
                </a:solidFill>
                <a:latin typeface="Calibri"/>
                <a:cs typeface="+mn-cs"/>
              </a:rPr>
              <a:t>meow</a:t>
            </a:r>
            <a:endParaRPr lang="es-ES" sz="8800" b="1" dirty="0">
              <a:solidFill>
                <a:srgbClr val="006600"/>
              </a:solidFill>
              <a:latin typeface="Calibri"/>
              <a:cs typeface="+mn-cs"/>
            </a:endParaRPr>
          </a:p>
        </p:txBody>
      </p:sp>
      <p:pic>
        <p:nvPicPr>
          <p:cNvPr id="10" name="Picture 2" descr="http://clipartist.net/social_justice/Visual_Effects/VFX_Solidarity/cat_lemmling_insert_tiger_facebook_social_justice_vfx_solidarity_visual_effects_rhythm_and_hues-333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357" y="1942338"/>
            <a:ext cx="2592288" cy="407137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088" y="5373696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_ga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4_Crianças Felizes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3" id="{7909083B-3485-49E7-BBE7-EFD488C62F99}" vid="{B57F6697-5DA8-422E-86BF-20B69A74A1E0}"/>
    </a:ext>
  </a:extLst>
</a:theme>
</file>

<file path=ppt/theme/theme29.xml><?xml version="1.0" encoding="utf-8"?>
<a:theme xmlns:a="http://schemas.openxmlformats.org/drawingml/2006/main" name="Crianças Felizes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3" id="{7909083B-3485-49E7-BBE7-EFD488C62F99}" vid="{B57F6697-5DA8-422E-86BF-20B69A74A1E0}"/>
    </a:ext>
  </a:extLst>
</a:theme>
</file>

<file path=ppt/theme/theme3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14_Crianças Felizes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3" id="{7909083B-3485-49E7-BBE7-EFD488C62F99}" vid="{B57F6697-5DA8-422E-86BF-20B69A74A1E0}"/>
    </a:ext>
  </a:extLst>
</a:theme>
</file>

<file path=ppt/theme/theme3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Crianças Felizes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3" id="{7909083B-3485-49E7-BBE7-EFD488C62F99}" vid="{B57F6697-5DA8-422E-86BF-20B69A74A1E0}"/>
    </a:ext>
  </a:extLst>
</a:theme>
</file>

<file path=ppt/theme/theme8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430</Words>
  <Application>Microsoft Office PowerPoint</Application>
  <PresentationFormat>On-screen Show (4:3)</PresentationFormat>
  <Paragraphs>202</Paragraphs>
  <Slides>35</Slides>
  <Notes>4</Notes>
  <HiddenSlides>0</HiddenSlides>
  <MMClips>13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31</vt:i4>
      </vt:variant>
      <vt:variant>
        <vt:lpstr>Slide Titles</vt:lpstr>
      </vt:variant>
      <vt:variant>
        <vt:i4>35</vt:i4>
      </vt:variant>
    </vt:vector>
  </HeadingPairs>
  <TitlesOfParts>
    <vt:vector size="75" baseType="lpstr">
      <vt:lpstr>Arial</vt:lpstr>
      <vt:lpstr>Calibri</vt:lpstr>
      <vt:lpstr>Euphemia</vt:lpstr>
      <vt:lpstr>Wingdings</vt:lpstr>
      <vt:lpstr>Cordia New</vt:lpstr>
      <vt:lpstr>Comic Sans MS</vt:lpstr>
      <vt:lpstr>Aharoni</vt:lpstr>
      <vt:lpstr>Arial Rounded MT Bold</vt:lpstr>
      <vt:lpstr>Angsana New</vt:lpstr>
      <vt:lpstr>Tema de Office</vt:lpstr>
      <vt:lpstr>Default Design</vt:lpstr>
      <vt:lpstr>Modelo de apresentação predefinido</vt:lpstr>
      <vt:lpstr>1_Modelo de apresentação predefinido</vt:lpstr>
      <vt:lpstr>2_Modelo de apresentação predefinido</vt:lpstr>
      <vt:lpstr>3_Modelo de apresentação predefinido</vt:lpstr>
      <vt:lpstr>1_Crianças Felizes 16x9</vt:lpstr>
      <vt:lpstr>1_Tema de Office</vt:lpstr>
      <vt:lpstr>3_Tema de Office</vt:lpstr>
      <vt:lpstr>4_Tema de Office</vt:lpstr>
      <vt:lpstr>5_Tema de Office</vt:lpstr>
      <vt:lpstr>6_Tema de Office</vt:lpstr>
      <vt:lpstr>7_Tema de Office</vt:lpstr>
      <vt:lpstr>10_Tema de Office</vt:lpstr>
      <vt:lpstr>11_Tema de Office</vt:lpstr>
      <vt:lpstr>12_Tema de Office</vt:lpstr>
      <vt:lpstr>13_Tema de Office</vt:lpstr>
      <vt:lpstr>14_Tema de Office</vt:lpstr>
      <vt:lpstr>15_Tema de Office</vt:lpstr>
      <vt:lpstr>Office Theme</vt:lpstr>
      <vt:lpstr>1_Default Design</vt:lpstr>
      <vt:lpstr>2_Default Design</vt:lpstr>
      <vt:lpstr>6_Default Design</vt:lpstr>
      <vt:lpstr>7_Default Design</vt:lpstr>
      <vt:lpstr>9_Default Design</vt:lpstr>
      <vt:lpstr>10_Default Design</vt:lpstr>
      <vt:lpstr>1_Office Theme</vt:lpstr>
      <vt:lpstr>4_Crianças Felizes 16x9</vt:lpstr>
      <vt:lpstr>Crianças Felizes 16x9</vt:lpstr>
      <vt:lpstr>9_Office Theme</vt:lpstr>
      <vt:lpstr>14_Crianças Felizes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TeamTeacher</dc:title>
  <dc:creator>TeamTeacher</dc:creator>
  <cp:lastModifiedBy>ESL</cp:lastModifiedBy>
  <cp:revision>98</cp:revision>
  <dcterms:created xsi:type="dcterms:W3CDTF">2013-05-13T21:04:02Z</dcterms:created>
  <dcterms:modified xsi:type="dcterms:W3CDTF">2017-11-24T01:01:41Z</dcterms:modified>
</cp:coreProperties>
</file>