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10" r:id="rId5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2063" autoAdjust="0"/>
  </p:normalViewPr>
  <p:slideViewPr>
    <p:cSldViewPr snapToGrid="0">
      <p:cViewPr>
        <p:scale>
          <a:sx n="40" d="100"/>
          <a:sy n="40" d="100"/>
        </p:scale>
        <p:origin x="-2394" y="-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D8CCCDBB-C66E-4244-98A8-125C998BCA8F}" type="datetime1">
              <a:rPr lang="pt-PT" smtClean="0"/>
              <a:t>13-06-2017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9DDE3D4A-3897-4B24-B255-4135DF9F5276}" type="datetime1">
              <a:rPr lang="pt-PT" noProof="0" smtClean="0"/>
              <a:pPr/>
              <a:t>13-06-2017</a:t>
            </a:fld>
            <a:endParaRPr lang="pt-PT" noProof="0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Euphemia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Euphemia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Euphemia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Euphemia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Euphemia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</a:rPr>
              <a:t>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o de Título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662" y="304800"/>
            <a:ext cx="7091361" cy="2793906"/>
          </a:xfrm>
        </p:spPr>
        <p:txBody>
          <a:bodyPr rtlCol="0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662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pt-PT" noProof="0" dirty="0" smtClean="0"/>
              <a:t>Faça clique para editar o estilo</a:t>
            </a:r>
            <a:endParaRPr lang="pt-PT" noProof="0" dirty="0"/>
          </a:p>
        </p:txBody>
      </p:sp>
      <p:sp>
        <p:nvSpPr>
          <p:cNvPr id="4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6FBE-F106-43C7-9CEF-D664F0888EF0}" type="datetime1">
              <a:rPr lang="pt-PT"/>
              <a:pPr>
                <a:defRPr/>
              </a:pPr>
              <a:t>13-06-2017</a:t>
            </a:fld>
            <a:endParaRPr lang="pt-PT" dirty="0"/>
          </a:p>
        </p:txBody>
      </p:sp>
      <p:sp>
        <p:nvSpPr>
          <p:cNvPr id="5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43901625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2208213" y="304800"/>
            <a:ext cx="937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3075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2208213" y="1600200"/>
            <a:ext cx="9372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254000" y="6505575"/>
            <a:ext cx="96361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07C762-C248-4923-858B-A9BEA9807966}" type="datetime1">
              <a:rPr lang="pt-PT"/>
              <a:pPr>
                <a:defRPr/>
              </a:pPr>
              <a:t>13-06-2017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281113" y="6505575"/>
            <a:ext cx="68770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580813" y="6280150"/>
            <a:ext cx="5334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rgbClr val="DF532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PT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Euphemi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Euphemi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Euphemi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Euphemi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Euphemi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Euphemi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Euphemi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Euphemia" pitchFamily="34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8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8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722938"/>
            <a:ext cx="16303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47971" y="3822233"/>
            <a:ext cx="7822207" cy="224676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You follow the rules and we</a:t>
            </a:r>
            <a:br>
              <a:rPr lang="en-US" altLang="zh-TW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</a:br>
            <a:r>
              <a:rPr lang="en-US" altLang="zh-TW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have </a:t>
            </a:r>
            <a:r>
              <a:rPr lang="en-US" altLang="zh-TW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f</a:t>
            </a:r>
            <a:r>
              <a:rPr lang="en-US" altLang="zh-TW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un  &amp;  watch </a:t>
            </a:r>
            <a:r>
              <a:rPr lang="en-US" altLang="zh-TW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v</a:t>
            </a:r>
            <a:r>
              <a:rPr lang="en-US" altLang="zh-TW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ideo</a:t>
            </a:r>
            <a:r>
              <a:rPr lang="en-US" altLang="zh-TW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	</a:t>
            </a:r>
            <a:r>
              <a:rPr lang="en-US" altLang="zh-TW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/>
            </a:r>
            <a:br>
              <a:rPr lang="en-US" altLang="zh-TW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</a:br>
            <a:r>
              <a:rPr lang="zh-CN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你遵循规则，我们玩得开心，观看视</a:t>
            </a:r>
            <a:r>
              <a:rPr lang="zh-CN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频</a:t>
            </a:r>
            <a:r>
              <a:rPr lang="en-US" altLang="zh-C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..</a:t>
            </a:r>
            <a:br>
              <a:rPr lang="en-US" altLang="zh-C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</a:br>
            <a:r>
              <a:rPr lang="en-US" altLang="zh-CN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Nǐ</a:t>
            </a:r>
            <a:r>
              <a:rPr lang="en-US" altLang="zh-C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 </a:t>
            </a:r>
            <a:r>
              <a:rPr lang="en-US" altLang="zh-CN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zūnxún</a:t>
            </a:r>
            <a:r>
              <a:rPr lang="en-US" altLang="zh-C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 </a:t>
            </a:r>
            <a:r>
              <a:rPr lang="en-US" altLang="zh-CN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guīzé</a:t>
            </a:r>
            <a:r>
              <a:rPr lang="en-US" altLang="zh-C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, </a:t>
            </a:r>
            <a:r>
              <a:rPr lang="en-US" altLang="zh-CN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wǒmen</a:t>
            </a:r>
            <a:r>
              <a:rPr lang="en-US" altLang="zh-C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 </a:t>
            </a:r>
            <a:r>
              <a:rPr lang="en-US" altLang="zh-CN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wán</a:t>
            </a:r>
            <a:r>
              <a:rPr lang="en-US" altLang="zh-C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 </a:t>
            </a:r>
            <a:r>
              <a:rPr lang="en-US" altLang="zh-CN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dé</a:t>
            </a:r>
            <a:r>
              <a:rPr lang="en-US" altLang="zh-C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 </a:t>
            </a:r>
            <a:r>
              <a:rPr lang="en-US" altLang="zh-CN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kāixīn</a:t>
            </a:r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 &amp; </a:t>
            </a:r>
            <a:r>
              <a:rPr lang="en-US" altLang="zh-CN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guānkàn</a:t>
            </a:r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 </a:t>
            </a:r>
            <a:r>
              <a:rPr lang="en-US" altLang="zh-CN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shìpín</a:t>
            </a:r>
            <a:endParaRPr lang="en-US" sz="4800" b="1" dirty="0">
              <a:ln w="11430"/>
              <a:gradFill>
                <a:gsLst>
                  <a:gs pos="0">
                    <a:srgbClr val="DF5327">
                      <a:tint val="70000"/>
                      <a:satMod val="245000"/>
                    </a:srgbClr>
                  </a:gs>
                  <a:gs pos="75000">
                    <a:srgbClr val="DF5327">
                      <a:tint val="90000"/>
                      <a:shade val="60000"/>
                      <a:satMod val="240000"/>
                    </a:srgbClr>
                  </a:gs>
                  <a:gs pos="100000">
                    <a:srgbClr val="DF5327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973" y="116879"/>
            <a:ext cx="11181235" cy="347787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Look at teacher </a:t>
            </a:r>
            <a:r>
              <a:rPr lang="zh-CN" altLang="es-ES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看着</a:t>
            </a:r>
            <a:r>
              <a:rPr lang="zh-CN" altLang="en-US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老师</a:t>
            </a:r>
            <a:r>
              <a:rPr lang="zh-CN" altLang="es-ES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 </a:t>
            </a:r>
            <a:r>
              <a:rPr lang="es-ES" altLang="zh-TW" sz="36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Kànzhe</a:t>
            </a:r>
            <a:r>
              <a:rPr lang="es-E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r>
              <a:rPr lang="es-ES" altLang="zh-TW" sz="36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Lǎoshī</a:t>
            </a:r>
            <a:r>
              <a:rPr lang="es-E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br>
              <a:rPr lang="es-E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</a:br>
            <a:r>
              <a:rPr lang="es-E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Listen </a:t>
            </a:r>
            <a:r>
              <a:rPr lang="es-ES" altLang="zh-TW" sz="36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to</a:t>
            </a:r>
            <a:r>
              <a:rPr lang="es-E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r>
              <a:rPr lang="es-ES" altLang="zh-TW" sz="36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teacher</a:t>
            </a:r>
            <a:r>
              <a:rPr lang="es-E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r>
              <a:rPr lang="zh-CN" altLang="es-ES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听</a:t>
            </a:r>
            <a:r>
              <a:rPr lang="zh-CN" altLang="en-US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老师</a:t>
            </a:r>
            <a:r>
              <a:rPr lang="zh-CN" altLang="es-ES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说  </a:t>
            </a:r>
            <a:r>
              <a:rPr lang="en-CA" altLang="zh-CN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r>
              <a:rPr lang="es-ES" altLang="zh-TW" sz="36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Tīng</a:t>
            </a:r>
            <a:r>
              <a:rPr lang="es-E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r>
              <a:rPr lang="es-ES" altLang="zh-TW" sz="36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Lǎoshī</a:t>
            </a:r>
            <a:r>
              <a:rPr lang="es-ES" altLang="zh-TW" sz="3600" spc="50" dirty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r>
              <a:rPr lang="es-ES" altLang="zh-TW" sz="3600" spc="50" dirty="0" err="1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shuō</a:t>
            </a:r>
            <a:r>
              <a:rPr lang="es-E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/>
            </a:r>
            <a:br>
              <a:rPr lang="es-ES" altLang="zh-TW" sz="36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</a:br>
            <a:r>
              <a:rPr lang="en-US" altLang="zh-CN" sz="40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Answer teacher </a:t>
            </a:r>
            <a:r>
              <a:rPr lang="zh-CN" altLang="es-ES" sz="40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回答</a:t>
            </a:r>
            <a:r>
              <a:rPr lang="zh-CN" altLang="en-US" sz="40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老师</a:t>
            </a:r>
            <a:r>
              <a:rPr lang="zh-CN" altLang="es-ES" sz="40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 </a:t>
            </a:r>
            <a:r>
              <a:rPr lang="es-ES" altLang="zh-TW" sz="40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Huídá</a:t>
            </a:r>
            <a:r>
              <a:rPr lang="es-ES" altLang="zh-TW" sz="40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r>
              <a:rPr lang="es-ES" altLang="zh-TW" sz="40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Lǎoshī</a:t>
            </a:r>
            <a:r>
              <a:rPr lang="es-ES" altLang="zh-TW" sz="40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/>
            </a:r>
            <a:br>
              <a:rPr lang="es-ES" altLang="zh-TW" sz="40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</a:br>
            <a:r>
              <a:rPr lang="en-US" altLang="zh-CN" sz="54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Be quiet </a:t>
            </a:r>
            <a:r>
              <a:rPr lang="zh-CN" altLang="en-US" sz="54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安靜 </a:t>
            </a:r>
            <a:r>
              <a:rPr lang="en-US" altLang="zh-TW" sz="54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Ānjìng</a:t>
            </a:r>
            <a:r>
              <a:rPr lang="en-US" altLang="zh-TW" sz="54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/>
            </a:r>
            <a:br>
              <a:rPr lang="en-US" altLang="zh-TW" sz="54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</a:br>
            <a:r>
              <a:rPr lang="en-US" altLang="zh-TW" sz="54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Sit down </a:t>
            </a:r>
            <a:r>
              <a:rPr lang="en-US" altLang="zh-CN" sz="54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坐下</a:t>
            </a:r>
            <a:r>
              <a:rPr lang="zh-CN" altLang="es-ES" sz="54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r>
              <a:rPr lang="en-US" altLang="zh-TW" sz="54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Zuò</a:t>
            </a:r>
            <a:r>
              <a:rPr lang="en-US" altLang="zh-TW" sz="5400" spc="50" dirty="0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  <a:r>
              <a:rPr lang="en-US" altLang="zh-TW" sz="5400" spc="50" dirty="0" err="1" smtClean="0">
                <a:ln w="13500">
                  <a:solidFill>
                    <a:srgbClr val="A6B72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A6B727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xià</a:t>
            </a:r>
            <a:endParaRPr lang="es-ES" altLang="zh-TW" sz="5400" spc="50" dirty="0">
              <a:ln w="13500">
                <a:solidFill>
                  <a:srgbClr val="A6B727">
                    <a:shade val="2500"/>
                    <a:alpha val="6500"/>
                  </a:srgbClr>
                </a:solidFill>
                <a:prstDash val="solid"/>
              </a:ln>
              <a:solidFill>
                <a:srgbClr val="A6B727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01480" y="5724854"/>
            <a:ext cx="3848297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spc="50" dirty="0">
                <a:ln w="11430"/>
                <a:gradFill>
                  <a:gsLst>
                    <a:gs pos="25000">
                      <a:srgbClr val="DF5327">
                        <a:satMod val="155000"/>
                      </a:srgbClr>
                    </a:gs>
                    <a:gs pos="100000">
                      <a:srgbClr val="DF532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pitchFamily="34" charset="0"/>
              </a:rPr>
              <a:t>Shaun  the  sheep</a:t>
            </a:r>
            <a:br>
              <a:rPr lang="en-US" sz="3200" b="1" spc="50" dirty="0">
                <a:ln w="11430"/>
                <a:gradFill>
                  <a:gsLst>
                    <a:gs pos="25000">
                      <a:srgbClr val="DF5327">
                        <a:satMod val="155000"/>
                      </a:srgbClr>
                    </a:gs>
                    <a:gs pos="100000">
                      <a:srgbClr val="DF532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pitchFamily="34" charset="0"/>
              </a:rPr>
            </a:b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小羊肖恩</a:t>
            </a:r>
            <a:endParaRPr lang="en-US" sz="3200" b="1" spc="5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6146" name="Picture 2" descr="Image result for shaun the sheep"/>
          <p:cNvPicPr>
            <a:picLocks noChangeAspect="1" noChangeArrowheads="1"/>
          </p:cNvPicPr>
          <p:nvPr/>
        </p:nvPicPr>
        <p:blipFill rotWithShape="1">
          <a:blip r:embed="rId5"/>
          <a:srcRect l="37290"/>
          <a:stretch/>
        </p:blipFill>
        <p:spPr bwMode="auto">
          <a:xfrm>
            <a:off x="8183656" y="3991878"/>
            <a:ext cx="2867025" cy="164623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may contain: 1 pers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428" y="32155"/>
            <a:ext cx="1374572" cy="20748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696879" y="2056157"/>
            <a:ext cx="40067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Neil Teacher</a:t>
            </a:r>
            <a:b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</a:br>
            <a:r>
              <a:rPr lang="zh-TW" alt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外國老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師</a:t>
            </a:r>
            <a:r>
              <a:rPr lang="en-US" altLang="zh-TW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zh-TW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Wàiguó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lǎoshī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rianças Felizes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8115A4-3310-48A1-A92C-01BFC8574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B3DE0D-024C-483B-A6B7-830610782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3ACA78-A274-4649-895B-0A186772844B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2_Crianças Felizes 16x9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2013-07-31T14:58:52Z</dcterms:created>
  <dcterms:modified xsi:type="dcterms:W3CDTF">2017-06-13T08:08:35Z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