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10" r:id="rId5"/>
  </p:sldIdLst>
  <p:sldSz cx="12192000" cy="6858000"/>
  <p:notesSz cx="6858000" cy="9144000"/>
  <p:defaultTextStyle>
    <a:defPPr rtl="0"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5" autoAdjust="0"/>
    <p:restoredTop sz="92063" autoAdjust="0"/>
  </p:normalViewPr>
  <p:slideViewPr>
    <p:cSldViewPr snapToGrid="0">
      <p:cViewPr>
        <p:scale>
          <a:sx n="40" d="100"/>
          <a:sy n="40" d="100"/>
        </p:scale>
        <p:origin x="-2394" y="-9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280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pt-PT" dirty="0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fld id="{D8CCCDBB-C66E-4244-98A8-125C998BCA8F}" type="datetime1">
              <a:rPr lang="pt-PT" smtClean="0"/>
              <a:t>13-06-2017</a:t>
            </a:fld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pt-P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r>
              <a:rPr lang="pt-PT" dirty="0" smtClean="0"/>
              <a:t>‹#›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pt-PT" noProof="0" dirty="0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fld id="{9DDE3D4A-3897-4B24-B255-4135DF9F5276}" type="datetime1">
              <a:rPr lang="pt-PT" noProof="0" smtClean="0"/>
              <a:pPr/>
              <a:t>13-06-2017</a:t>
            </a:fld>
            <a:endParaRPr lang="pt-PT" noProof="0" dirty="0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PT" noProof="0" dirty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PT" noProof="0" dirty="0" smtClean="0"/>
              <a:t>Clique para editar os estilos</a:t>
            </a:r>
          </a:p>
          <a:p>
            <a:pPr lvl="1" rtl="0"/>
            <a:r>
              <a:rPr lang="pt-PT" noProof="0" dirty="0" smtClean="0"/>
              <a:t>Segundo nível</a:t>
            </a:r>
          </a:p>
          <a:p>
            <a:pPr lvl="2" rtl="0"/>
            <a:r>
              <a:rPr lang="pt-PT" noProof="0" dirty="0" smtClean="0"/>
              <a:t>Terceiro nível</a:t>
            </a:r>
          </a:p>
          <a:p>
            <a:pPr lvl="3" rtl="0"/>
            <a:r>
              <a:rPr lang="pt-PT" noProof="0" dirty="0" smtClean="0"/>
              <a:t>Quarto nível</a:t>
            </a:r>
          </a:p>
          <a:p>
            <a:pPr lvl="4" rtl="0"/>
            <a:r>
              <a:rPr lang="pt-PT" noProof="0" dirty="0" smtClean="0"/>
              <a:t>Quinto nível</a:t>
            </a:r>
            <a:endParaRPr lang="pt-PT" noProof="0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pt-PT" noProof="0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r>
              <a:rPr lang="pt-PT" noProof="0" dirty="0" smtClean="0"/>
              <a:t>‹#›</a:t>
            </a:r>
            <a:endParaRPr lang="pt-PT" noProof="0" dirty="0"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4516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449263" eaLnBrk="0" hangingPunct="0">
              <a:defRPr>
                <a:solidFill>
                  <a:schemeClr val="tx1"/>
                </a:solidFill>
                <a:latin typeface="Euphemia" pitchFamily="34" charset="0"/>
                <a:cs typeface="Arial" charset="0"/>
              </a:defRPr>
            </a:lvl1pPr>
            <a:lvl2pPr marL="742950" indent="-285750" defTabSz="449263" eaLnBrk="0" hangingPunct="0">
              <a:defRPr>
                <a:solidFill>
                  <a:schemeClr val="tx1"/>
                </a:solidFill>
                <a:latin typeface="Euphemia" pitchFamily="34" charset="0"/>
                <a:cs typeface="Arial" charset="0"/>
              </a:defRPr>
            </a:lvl2pPr>
            <a:lvl3pPr marL="1143000" indent="-228600" defTabSz="449263" eaLnBrk="0" hangingPunct="0">
              <a:defRPr>
                <a:solidFill>
                  <a:schemeClr val="tx1"/>
                </a:solidFill>
                <a:latin typeface="Euphemia" pitchFamily="34" charset="0"/>
                <a:cs typeface="Arial" charset="0"/>
              </a:defRPr>
            </a:lvl3pPr>
            <a:lvl4pPr marL="1600200" indent="-228600" defTabSz="449263" eaLnBrk="0" hangingPunct="0">
              <a:defRPr>
                <a:solidFill>
                  <a:schemeClr val="tx1"/>
                </a:solidFill>
                <a:latin typeface="Euphemia" pitchFamily="34" charset="0"/>
                <a:cs typeface="Arial" charset="0"/>
              </a:defRPr>
            </a:lvl4pPr>
            <a:lvl5pPr marL="2057400" indent="-228600" defTabSz="449263" eaLnBrk="0" hangingPunct="0">
              <a:defRPr>
                <a:solidFill>
                  <a:schemeClr val="tx1"/>
                </a:solidFill>
                <a:latin typeface="Euphemia" pitchFamily="34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Euphemia" pitchFamily="34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Euphemia" pitchFamily="34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Euphemia" pitchFamily="34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Euphemia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595959"/>
                </a:solidFill>
              </a:rPr>
              <a:t>1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o de Título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65662" y="304800"/>
            <a:ext cx="7091361" cy="2793906"/>
          </a:xfrm>
        </p:spPr>
        <p:txBody>
          <a:bodyPr rtlCol="0">
            <a:normAutofit/>
          </a:bodyPr>
          <a:lstStyle>
            <a:lvl1pPr algn="l" rtl="0">
              <a:lnSpc>
                <a:spcPct val="80000"/>
              </a:lnSpc>
              <a:defRPr sz="6600"/>
            </a:lvl1pPr>
          </a:lstStyle>
          <a:p>
            <a:r>
              <a:rPr lang="pt-PT" noProof="0" dirty="0" smtClean="0"/>
              <a:t>Clique para editar o estilo</a:t>
            </a:r>
            <a:endParaRPr lang="pt-PT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65662" y="3108804"/>
            <a:ext cx="7091361" cy="838200"/>
          </a:xfrm>
        </p:spPr>
        <p:txBody>
          <a:bodyPr rtlCol="0"/>
          <a:lstStyle>
            <a:lvl1pPr marL="0" indent="0" algn="l" rtl="0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r>
              <a:rPr lang="pt-PT" noProof="0" dirty="0" smtClean="0"/>
              <a:t>Faça clique para editar o estilo</a:t>
            </a:r>
            <a:endParaRPr lang="pt-PT" noProof="0" dirty="0"/>
          </a:p>
        </p:txBody>
      </p:sp>
      <p:sp>
        <p:nvSpPr>
          <p:cNvPr id="4" name="Marcador de Posição d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46FBE-F106-43C7-9CEF-D664F0888EF0}" type="datetime1">
              <a:rPr lang="pt-PT"/>
              <a:pPr>
                <a:defRPr/>
              </a:pPr>
              <a:t>13-06-2017</a:t>
            </a:fld>
            <a:endParaRPr lang="pt-PT" dirty="0"/>
          </a:p>
        </p:txBody>
      </p:sp>
      <p:sp>
        <p:nvSpPr>
          <p:cNvPr id="5" name="Marcador de Posição do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2439016252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2208213" y="304800"/>
            <a:ext cx="9372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</a:t>
            </a:r>
          </a:p>
        </p:txBody>
      </p:sp>
      <p:sp>
        <p:nvSpPr>
          <p:cNvPr id="3075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2208213" y="1600200"/>
            <a:ext cx="9372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254000" y="6505575"/>
            <a:ext cx="963613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900">
                <a:solidFill>
                  <a:prstClr val="whit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07C762-C248-4923-858B-A9BEA9807966}" type="datetime1">
              <a:rPr lang="pt-PT"/>
              <a:pPr>
                <a:defRPr/>
              </a:pPr>
              <a:t>13-06-2017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1281113" y="6505575"/>
            <a:ext cx="687705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900">
                <a:solidFill>
                  <a:prstClr val="whit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11580813" y="6280150"/>
            <a:ext cx="533400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rgbClr val="DF532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t-PT"/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 spd="med">
    <p:fade/>
  </p:transition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Euphemi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Euphemi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Euphemi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Euphemia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Euphemia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Euphemia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Euphemia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Euphemia" pitchFamily="34" charset="0"/>
        </a:defRPr>
      </a:lvl9pPr>
    </p:titleStyle>
    <p:bodyStyle>
      <a:lvl1pPr marL="273050" indent="-228600" algn="l" rtl="0" eaLnBrk="0" fontAlgn="base" hangingPunct="0">
        <a:lnSpc>
          <a:spcPct val="90000"/>
        </a:lnSpc>
        <a:spcBef>
          <a:spcPts val="1800"/>
        </a:spcBef>
        <a:spcAft>
          <a:spcPct val="0"/>
        </a:spcAft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3725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80000"/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3488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SzPct val="80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SzPct val="80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7" descr="ARROW TO RIGHT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" y="5722938"/>
            <a:ext cx="1630363" cy="113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247971" y="3822233"/>
            <a:ext cx="7822207" cy="2246769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charset="0"/>
              </a:rPr>
              <a:t>You follow the rules and we</a:t>
            </a:r>
            <a:br>
              <a:rPr lang="en-US" altLang="zh-TW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charset="0"/>
              </a:rPr>
            </a:br>
            <a:r>
              <a:rPr lang="en-US" altLang="zh-TW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charset="0"/>
              </a:rPr>
              <a:t>have </a:t>
            </a:r>
            <a:r>
              <a:rPr lang="en-US" altLang="zh-TW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charset="0"/>
              </a:rPr>
              <a:t>f</a:t>
            </a:r>
            <a:r>
              <a:rPr lang="en-US" altLang="zh-TW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charset="0"/>
              </a:rPr>
              <a:t>un  &amp;  watch </a:t>
            </a:r>
            <a:r>
              <a:rPr lang="en-US" altLang="zh-TW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charset="0"/>
              </a:rPr>
              <a:t>v</a:t>
            </a:r>
            <a:r>
              <a:rPr lang="en-US" altLang="zh-TW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charset="0"/>
              </a:rPr>
              <a:t>ideo</a:t>
            </a:r>
            <a:r>
              <a:rPr lang="en-US" altLang="zh-TW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charset="0"/>
              </a:rPr>
              <a:t>	</a:t>
            </a:r>
            <a:r>
              <a:rPr lang="en-US" altLang="zh-TW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charset="0"/>
              </a:rPr>
              <a:t/>
            </a:r>
            <a:br>
              <a:rPr lang="en-US" altLang="zh-TW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charset="0"/>
              </a:rPr>
            </a:br>
            <a:r>
              <a:rPr lang="zh-CN" alt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charset="0"/>
              </a:rPr>
              <a:t>你遵循规则，我们玩得开心，观看视</a:t>
            </a:r>
            <a:r>
              <a:rPr lang="zh-CN" alt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charset="0"/>
              </a:rPr>
              <a:t>频</a:t>
            </a:r>
            <a:r>
              <a:rPr lang="en-US" altLang="zh-CN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charset="0"/>
              </a:rPr>
              <a:t>..</a:t>
            </a:r>
            <a:br>
              <a:rPr lang="en-US" altLang="zh-CN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charset="0"/>
              </a:rPr>
            </a:br>
            <a:r>
              <a:rPr lang="en-US" altLang="zh-CN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charset="0"/>
              </a:rPr>
              <a:t>Nǐ</a:t>
            </a:r>
            <a:r>
              <a:rPr lang="en-US" altLang="zh-CN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charset="0"/>
              </a:rPr>
              <a:t> </a:t>
            </a:r>
            <a:r>
              <a:rPr lang="en-US" altLang="zh-CN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charset="0"/>
              </a:rPr>
              <a:t>zūnxún</a:t>
            </a:r>
            <a:r>
              <a:rPr lang="en-US" altLang="zh-CN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charset="0"/>
              </a:rPr>
              <a:t> </a:t>
            </a:r>
            <a:r>
              <a:rPr lang="en-US" altLang="zh-CN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charset="0"/>
              </a:rPr>
              <a:t>guīzé</a:t>
            </a:r>
            <a:r>
              <a:rPr lang="en-US" altLang="zh-CN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charset="0"/>
              </a:rPr>
              <a:t>, </a:t>
            </a:r>
            <a:r>
              <a:rPr lang="en-US" altLang="zh-CN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charset="0"/>
              </a:rPr>
              <a:t>wǒmen</a:t>
            </a:r>
            <a:r>
              <a:rPr lang="en-US" altLang="zh-CN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charset="0"/>
              </a:rPr>
              <a:t> </a:t>
            </a:r>
            <a:r>
              <a:rPr lang="en-US" altLang="zh-CN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charset="0"/>
              </a:rPr>
              <a:t>wán</a:t>
            </a:r>
            <a:r>
              <a:rPr lang="en-US" altLang="zh-CN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charset="0"/>
              </a:rPr>
              <a:t> </a:t>
            </a:r>
            <a:r>
              <a:rPr lang="en-US" altLang="zh-CN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charset="0"/>
              </a:rPr>
              <a:t>dé</a:t>
            </a:r>
            <a:r>
              <a:rPr lang="en-US" altLang="zh-CN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charset="0"/>
              </a:rPr>
              <a:t> </a:t>
            </a:r>
            <a:r>
              <a:rPr lang="en-US" altLang="zh-CN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charset="0"/>
              </a:rPr>
              <a:t>kāixīn</a:t>
            </a:r>
            <a:r>
              <a:rPr lang="en-US" altLang="zh-CN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charset="0"/>
              </a:rPr>
              <a:t> &amp; </a:t>
            </a:r>
            <a:r>
              <a:rPr lang="en-US" altLang="zh-CN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charset="0"/>
              </a:rPr>
              <a:t>guānkàn</a:t>
            </a:r>
            <a:r>
              <a:rPr lang="en-US" altLang="zh-CN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charset="0"/>
              </a:rPr>
              <a:t> </a:t>
            </a:r>
            <a:r>
              <a:rPr lang="en-US" altLang="zh-CN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charset="0"/>
              </a:rPr>
              <a:t>shìpín</a:t>
            </a:r>
            <a:endParaRPr lang="en-US" sz="4800" b="1" dirty="0">
              <a:ln w="11430"/>
              <a:gradFill>
                <a:gsLst>
                  <a:gs pos="0">
                    <a:srgbClr val="DF5327">
                      <a:tint val="70000"/>
                      <a:satMod val="245000"/>
                    </a:srgbClr>
                  </a:gs>
                  <a:gs pos="75000">
                    <a:srgbClr val="DF5327">
                      <a:tint val="90000"/>
                      <a:shade val="60000"/>
                      <a:satMod val="240000"/>
                    </a:srgbClr>
                  </a:gs>
                  <a:gs pos="100000">
                    <a:srgbClr val="DF5327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7973" y="116879"/>
            <a:ext cx="11181235" cy="3477875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3600" spc="50" dirty="0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Look at teacher </a:t>
            </a:r>
            <a:r>
              <a:rPr lang="zh-CN" altLang="es-ES" sz="3600" spc="50" dirty="0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看着</a:t>
            </a:r>
            <a:r>
              <a:rPr lang="zh-CN" altLang="en-US" sz="3600" spc="50" dirty="0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老师</a:t>
            </a:r>
            <a:r>
              <a:rPr lang="zh-CN" altLang="es-ES" sz="3600" spc="50" dirty="0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  </a:t>
            </a:r>
            <a:r>
              <a:rPr lang="es-ES" altLang="zh-TW" sz="3600" spc="50" dirty="0" err="1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Kànzhe</a:t>
            </a:r>
            <a:r>
              <a:rPr lang="es-ES" altLang="zh-TW" sz="3600" spc="50" dirty="0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 </a:t>
            </a:r>
            <a:r>
              <a:rPr lang="es-ES" altLang="zh-TW" sz="3600" spc="50" dirty="0" err="1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Lǎoshī</a:t>
            </a:r>
            <a:r>
              <a:rPr lang="es-ES" altLang="zh-TW" sz="3600" spc="50" dirty="0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 </a:t>
            </a:r>
            <a:br>
              <a:rPr lang="es-ES" altLang="zh-TW" sz="3600" spc="50" dirty="0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</a:br>
            <a:r>
              <a:rPr lang="es-ES" altLang="zh-TW" sz="3600" spc="50" dirty="0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Listen </a:t>
            </a:r>
            <a:r>
              <a:rPr lang="es-ES" altLang="zh-TW" sz="3600" spc="50" dirty="0" err="1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to</a:t>
            </a:r>
            <a:r>
              <a:rPr lang="es-ES" altLang="zh-TW" sz="3600" spc="50" dirty="0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 </a:t>
            </a:r>
            <a:r>
              <a:rPr lang="es-ES" altLang="zh-TW" sz="3600" spc="50" dirty="0" err="1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teacher</a:t>
            </a:r>
            <a:r>
              <a:rPr lang="es-ES" altLang="zh-TW" sz="3600" spc="50" dirty="0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 </a:t>
            </a:r>
            <a:r>
              <a:rPr lang="zh-CN" altLang="es-ES" sz="3600" spc="50" dirty="0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听</a:t>
            </a:r>
            <a:r>
              <a:rPr lang="zh-CN" altLang="en-US" sz="3600" spc="50" dirty="0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老师</a:t>
            </a:r>
            <a:r>
              <a:rPr lang="zh-CN" altLang="es-ES" sz="3600" spc="50" dirty="0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说  </a:t>
            </a:r>
            <a:r>
              <a:rPr lang="en-CA" altLang="zh-CN" sz="3600" spc="50" dirty="0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 </a:t>
            </a:r>
            <a:r>
              <a:rPr lang="es-ES" altLang="zh-TW" sz="3600" spc="50" dirty="0" err="1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Tīng</a:t>
            </a:r>
            <a:r>
              <a:rPr lang="es-ES" altLang="zh-TW" sz="3600" spc="50" dirty="0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 </a:t>
            </a:r>
            <a:r>
              <a:rPr lang="es-ES" altLang="zh-TW" sz="3600" spc="50" dirty="0" err="1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Lǎoshī</a:t>
            </a:r>
            <a:r>
              <a:rPr lang="es-ES" altLang="zh-TW" sz="3600" spc="50" dirty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 </a:t>
            </a:r>
            <a:r>
              <a:rPr lang="es-ES" altLang="zh-TW" sz="3600" spc="50" dirty="0" err="1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shuō</a:t>
            </a:r>
            <a:r>
              <a:rPr lang="es-ES" altLang="zh-TW" sz="3600" spc="50" dirty="0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/>
            </a:r>
            <a:br>
              <a:rPr lang="es-ES" altLang="zh-TW" sz="3600" spc="50" dirty="0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</a:br>
            <a:r>
              <a:rPr lang="en-US" altLang="zh-CN" sz="4000" spc="50" dirty="0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Answer teacher </a:t>
            </a:r>
            <a:r>
              <a:rPr lang="zh-CN" altLang="es-ES" sz="4000" spc="50" dirty="0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回答</a:t>
            </a:r>
            <a:r>
              <a:rPr lang="zh-CN" altLang="en-US" sz="4000" spc="50" dirty="0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老师</a:t>
            </a:r>
            <a:r>
              <a:rPr lang="zh-CN" altLang="es-ES" sz="4000" spc="50" dirty="0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  </a:t>
            </a:r>
            <a:r>
              <a:rPr lang="es-ES" altLang="zh-TW" sz="4000" spc="50" dirty="0" err="1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Huídá</a:t>
            </a:r>
            <a:r>
              <a:rPr lang="es-ES" altLang="zh-TW" sz="4000" spc="50" dirty="0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 </a:t>
            </a:r>
            <a:r>
              <a:rPr lang="es-ES" altLang="zh-TW" sz="4000" spc="50" dirty="0" err="1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Lǎoshī</a:t>
            </a:r>
            <a:r>
              <a:rPr lang="es-ES" altLang="zh-TW" sz="4000" spc="50" dirty="0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/>
            </a:r>
            <a:br>
              <a:rPr lang="es-ES" altLang="zh-TW" sz="4000" spc="50" dirty="0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</a:br>
            <a:r>
              <a:rPr lang="en-US" altLang="zh-CN" sz="5400" spc="50" dirty="0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Be quiet </a:t>
            </a:r>
            <a:r>
              <a:rPr lang="zh-CN" altLang="en-US" sz="5400" spc="50" dirty="0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安靜 </a:t>
            </a:r>
            <a:r>
              <a:rPr lang="en-US" altLang="zh-TW" sz="5400" spc="50" dirty="0" err="1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Ānjìng</a:t>
            </a:r>
            <a:r>
              <a:rPr lang="en-US" altLang="zh-TW" sz="5400" spc="50" dirty="0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/>
            </a:r>
            <a:br>
              <a:rPr lang="en-US" altLang="zh-TW" sz="5400" spc="50" dirty="0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</a:br>
            <a:r>
              <a:rPr lang="en-US" altLang="zh-TW" sz="5400" spc="50" dirty="0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Sit down </a:t>
            </a:r>
            <a:r>
              <a:rPr lang="en-US" altLang="zh-CN" sz="5400" spc="50" dirty="0" err="1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坐下</a:t>
            </a:r>
            <a:r>
              <a:rPr lang="zh-CN" altLang="es-ES" sz="5400" spc="50" dirty="0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 </a:t>
            </a:r>
            <a:r>
              <a:rPr lang="en-US" altLang="zh-TW" sz="5400" spc="50" dirty="0" err="1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Zuò</a:t>
            </a:r>
            <a:r>
              <a:rPr lang="en-US" altLang="zh-TW" sz="5400" spc="50" dirty="0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 </a:t>
            </a:r>
            <a:r>
              <a:rPr lang="en-US" altLang="zh-TW" sz="5400" spc="50" dirty="0" err="1" smtClean="0">
                <a:ln w="13500">
                  <a:solidFill>
                    <a:srgbClr val="A6B72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A6B727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Arial" charset="0"/>
              </a:rPr>
              <a:t>xià</a:t>
            </a:r>
            <a:endParaRPr lang="es-ES" altLang="zh-TW" sz="5400" spc="50" dirty="0">
              <a:ln w="13500">
                <a:solidFill>
                  <a:srgbClr val="A6B727">
                    <a:shade val="2500"/>
                    <a:alpha val="6500"/>
                  </a:srgbClr>
                </a:solidFill>
                <a:prstDash val="solid"/>
              </a:ln>
              <a:solidFill>
                <a:srgbClr val="A6B727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01480" y="5724854"/>
            <a:ext cx="3848297" cy="1077218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200" b="1" spc="50" dirty="0">
                <a:ln w="11430"/>
                <a:gradFill>
                  <a:gsLst>
                    <a:gs pos="25000">
                      <a:srgbClr val="DF5327">
                        <a:satMod val="155000"/>
                      </a:srgbClr>
                    </a:gs>
                    <a:gs pos="100000">
                      <a:srgbClr val="DF5327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Arial" pitchFamily="34" charset="0"/>
              </a:rPr>
              <a:t>Shaun  the  sheep</a:t>
            </a:r>
            <a:br>
              <a:rPr lang="en-US" sz="3200" b="1" spc="50" dirty="0">
                <a:ln w="11430"/>
                <a:gradFill>
                  <a:gsLst>
                    <a:gs pos="25000">
                      <a:srgbClr val="DF5327">
                        <a:satMod val="155000"/>
                      </a:srgbClr>
                    </a:gs>
                    <a:gs pos="100000">
                      <a:srgbClr val="DF5327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Arial" pitchFamily="34" charset="0"/>
              </a:rPr>
            </a:b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charset="0"/>
              </a:rPr>
              <a:t>小羊肖恩</a:t>
            </a:r>
            <a:endParaRPr lang="en-US" sz="3200" b="1" spc="50" dirty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Arial" pitchFamily="34" charset="0"/>
            </a:endParaRPr>
          </a:p>
        </p:txBody>
      </p:sp>
      <p:pic>
        <p:nvPicPr>
          <p:cNvPr id="6146" name="Picture 2" descr="Image result for shaun the sheep"/>
          <p:cNvPicPr>
            <a:picLocks noChangeAspect="1" noChangeArrowheads="1"/>
          </p:cNvPicPr>
          <p:nvPr/>
        </p:nvPicPr>
        <p:blipFill rotWithShape="1">
          <a:blip r:embed="rId5"/>
          <a:srcRect l="37290"/>
          <a:stretch/>
        </p:blipFill>
        <p:spPr bwMode="auto">
          <a:xfrm>
            <a:off x="8183656" y="3991878"/>
            <a:ext cx="2867025" cy="1646237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 may contain: 1 perso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7428" y="32155"/>
            <a:ext cx="1374572" cy="207482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8696879" y="2056157"/>
            <a:ext cx="400679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Neil Teacher</a:t>
            </a:r>
            <a:b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</a:br>
            <a:r>
              <a:rPr lang="zh-TW" alt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外國老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師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32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Wàiguó</a:t>
            </a:r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lǎoshī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Crianças Felizes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3" id="{7909083B-3485-49E7-BBE7-EFD488C62F99}" vid="{B57F6697-5DA8-422E-86BF-20B69A74A1E0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08115A4-3310-48A1-A92C-01BFC857490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DB3DE0D-024C-483B-A6B7-830610782E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73ACA78-A274-4649-895B-0A186772844B}">
  <ds:schemaRefs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</Words>
  <Application>Microsoft Office PowerPoint</Application>
  <PresentationFormat>Custom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2_Crianças Felizes 16x9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2013-07-31T14:58:52Z</dcterms:created>
  <dcterms:modified xsi:type="dcterms:W3CDTF">2017-06-13T08:08:35Z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</Properties>
</file>